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58" r:id="rId7"/>
    <p:sldId id="267" r:id="rId8"/>
    <p:sldId id="261" r:id="rId9"/>
    <p:sldId id="274" r:id="rId10"/>
    <p:sldId id="262" r:id="rId11"/>
    <p:sldId id="265" r:id="rId12"/>
    <p:sldId id="259" r:id="rId13"/>
    <p:sldId id="264" r:id="rId14"/>
    <p:sldId id="266" r:id="rId15"/>
    <p:sldId id="263" r:id="rId16"/>
    <p:sldId id="272" r:id="rId17"/>
    <p:sldId id="271" r:id="rId18"/>
    <p:sldId id="268" r:id="rId19"/>
    <p:sldId id="269" r:id="rId20"/>
    <p:sldId id="273" r:id="rId21"/>
  </p:sldIdLst>
  <p:sldSz cx="12192000" cy="6858000"/>
  <p:notesSz cx="6858000" cy="9144000"/>
  <p:embeddedFontLst>
    <p:embeddedFont>
      <p:font typeface="站酷庆科黄油体" panose="02000803000000020004" pitchFamily="2" charset="-122"/>
      <p:regular r:id="rId25"/>
    </p:embeddedFont>
    <p:embeddedFont>
      <p:font typeface="等线 Light" panose="02010600030101010101" charset="-122"/>
      <p:regular r:id="rId26"/>
    </p:embeddedFon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6FD"/>
    <a:srgbClr val="D1F5FE"/>
    <a:srgbClr val="072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708" autoAdjust="0"/>
  </p:normalViewPr>
  <p:slideViewPr>
    <p:cSldViewPr snapToGrid="0">
      <p:cViewPr varScale="1">
        <p:scale>
          <a:sx n="70" d="100"/>
          <a:sy n="70" d="100"/>
        </p:scale>
        <p:origin x="1094" y="48"/>
      </p:cViewPr>
      <p:guideLst>
        <p:guide orient="horz" pos="218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6" Type="http://schemas.microsoft.com/office/2011/relationships/chartColorStyle" Target="colors2.xml"/><Relationship Id="rId5" Type="http://schemas.microsoft.com/office/2011/relationships/chartStyle" Target="style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32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图标标题</a:t>
            </a:r>
            <a:endParaRPr lang="zh-CN" altLang="en-US" sz="32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c:rich>
      </c:tx>
      <c:layout>
        <c:manualLayout>
          <c:xMode val="edge"/>
          <c:yMode val="edge"/>
          <c:x val="0.408555981516985"/>
          <c:y val="0.047517057085321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1.6</c:v>
                </c:pt>
                <c:pt idx="1">
                  <c:v>2.5</c:v>
                </c:pt>
                <c:pt idx="2">
                  <c:v>3.8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3.6</c:v>
                </c:pt>
                <c:pt idx="2">
                  <c:v>2.8</c:v>
                </c:pt>
                <c:pt idx="3">
                  <c:v>3.1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6"/>
        <c:overlap val="-26"/>
        <c:axId val="1077904944"/>
        <c:axId val="104759838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492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729BA"/>
              </a:solidFill>
              <a:ln w="25400">
                <a:solidFill>
                  <a:srgbClr val="4BD6FD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1.2</c:v>
                </c:pt>
                <c:pt idx="1">
                  <c:v>2.2</c:v>
                </c:pt>
                <c:pt idx="2">
                  <c:v>3</c:v>
                </c:pt>
                <c:pt idx="3">
                  <c:v>4.8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077904944"/>
        <c:axId val="1047598384"/>
      </c:lineChart>
      <c:catAx>
        <c:axId val="1077904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  <a:cs typeface="+mn-cs"/>
              </a:defRPr>
            </a:pPr>
          </a:p>
        </c:txPr>
        <c:crossAx val="1047598384"/>
        <c:crosses val="autoZero"/>
        <c:auto val="1"/>
        <c:lblAlgn val="ctr"/>
        <c:lblOffset val="100"/>
        <c:noMultiLvlLbl val="0"/>
      </c:catAx>
      <c:valAx>
        <c:axId val="1047598384"/>
        <c:scaling>
          <c:orientation val="minMax"/>
          <c:max val="5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95000"/>
                <a:alpha val="97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  <a:cs typeface="+mn-cs"/>
              </a:defRPr>
            </a:pPr>
          </a:p>
        </c:txPr>
        <c:crossAx val="1077904944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3200" b="0" i="0" u="none" strike="noStrike" kern="1200" spc="0" baseline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  <a:cs typeface="+mn-cs"/>
              </a:defRPr>
            </a:pPr>
            <a:r>
              <a:rPr lang="zh-CN" altLang="en-US" sz="32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图标标题</a:t>
            </a:r>
            <a:endParaRPr lang="zh-CN" altLang="en-US" sz="32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c:rich>
      </c:tx>
      <c:layout>
        <c:manualLayout>
          <c:xMode val="edge"/>
          <c:yMode val="edge"/>
          <c:x val="0.443840846456693"/>
          <c:y val="0.42923643388021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3547999193066"/>
          <c:y val="0.0802904390162008"/>
          <c:w val="0.561382710928187"/>
          <c:h val="0.833669100982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noFill/>
            </a:ln>
          </c:spPr>
          <c:explosion val="0"/>
          <c:dPt>
            <c:idx val="0"/>
            <c:bubble3D val="0"/>
            <c:spPr>
              <a:blipFill dpi="0" rotWithShape="1">
                <a:blip xmlns:r="http://schemas.openxmlformats.org/officeDocument/2006/relationships" r:embed="rId2"/>
                <a:srcRect/>
                <a:tile tx="0" ty="0" sx="100000" sy="100000" flip="none" algn="r"/>
              </a:blipFill>
              <a:ln w="6350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noFill/>
            <a:ln w="19050">
              <a:noFill/>
            </a:ln>
          </c:spPr>
          <c:explosion val="0"/>
          <c:dPt>
            <c:idx val="0"/>
            <c:bubble3D val="0"/>
            <c:spPr>
              <a:blipFill dpi="0" rotWithShape="1">
                <a:blip xmlns:r="http://schemas.openxmlformats.org/officeDocument/2006/relationships" r:embed="rId3"/>
                <a:srcRect/>
                <a:tile tx="0" ty="0" sx="100000" sy="100000" flip="none" algn="r"/>
              </a:blipFill>
              <a:ln w="6350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</c:v>
                </c:pt>
                <c:pt idx="1">
                  <c:v>6</c:v>
                </c:pt>
                <c:pt idx="2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noFill/>
            <a:ln w="19050">
              <a:noFill/>
            </a:ln>
          </c:spPr>
          <c:explosion val="0"/>
          <c:dPt>
            <c:idx val="0"/>
            <c:bubble3D val="0"/>
            <c:spPr>
              <a:blipFill dpi="0" rotWithShape="1">
                <a:blip xmlns:r="http://schemas.openxmlformats.org/officeDocument/2006/relationships" r:embed="rId4"/>
                <a:srcRect/>
                <a:tile tx="0" ty="0" sx="100000" sy="100000" flip="none" algn="r"/>
              </a:blipFill>
              <a:ln w="6350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32</c:v>
                </c:pt>
                <c:pt idx="1">
                  <c:v>7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5E8D1-E060-4B12-BAAC-09384DBE3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F5B2A-D0C8-4AFE-8E5A-E257CB0E91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56D1-58C5-476F-92B4-20ECFB8192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4C2A7-6904-42B8-95CE-673EF8558D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8" b="234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37280" y="2422525"/>
            <a:ext cx="49174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油画纹理</a:t>
            </a:r>
            <a:r>
              <a:rPr lang="en-US" altLang="zh-CN" sz="66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PPT</a:t>
            </a:r>
            <a:endParaRPr lang="zh-CN" altLang="en-US" sz="66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37385" y="3726940"/>
            <a:ext cx="27172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制作人：家鱼</a:t>
            </a:r>
            <a:endParaRPr lang="zh-CN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4129361" y="0"/>
            <a:ext cx="3933278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186284" y="503102"/>
            <a:ext cx="2112187" cy="2112187"/>
          </a:xfrm>
          <a:prstGeom prst="ellipse">
            <a:avLst/>
          </a:prstGeom>
          <a:blipFill dpi="0" rotWithShape="1">
            <a:blip r:embed="rId1"/>
            <a:srcRect/>
            <a:tile tx="-19050" ty="0" sx="100000" sy="100000" flip="none" algn="t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1186284" y="503102"/>
            <a:ext cx="2112187" cy="2112187"/>
          </a:xfrm>
          <a:prstGeom prst="ellipse">
            <a:avLst/>
          </a:prstGeom>
          <a:solidFill>
            <a:schemeClr val="tx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01607" y="2861586"/>
            <a:ext cx="3681541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4800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039907" y="503102"/>
            <a:ext cx="2112187" cy="2112187"/>
          </a:xfrm>
          <a:prstGeom prst="ellipse">
            <a:avLst/>
          </a:prstGeom>
          <a:blipFill dpi="0" rotWithShape="1">
            <a:blip r:embed="rId1"/>
            <a:srcRect/>
            <a:tile tx="-19050" ty="0" sx="100000" sy="100000" flip="none" algn="ctr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460241" y="3990975"/>
            <a:ext cx="327152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0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你的文字复制粘贴放这里啊，复制粘贴的时候选择只保留文本的粘贴方式。你的文字复制粘贴放这里啊，复制粘贴的时候选择只保留文本的粘贴方式。复制粘贴啊。</a:t>
            </a:r>
            <a:endParaRPr lang="zh-CN" altLang="en-US" sz="30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55230" y="2861586"/>
            <a:ext cx="3681541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48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893530" y="503102"/>
            <a:ext cx="2112187" cy="2112187"/>
          </a:xfrm>
          <a:prstGeom prst="ellipse">
            <a:avLst/>
          </a:prstGeom>
          <a:blipFill dpi="0" rotWithShape="1">
            <a:blip r:embed="rId1"/>
            <a:srcRect/>
            <a:tile tx="-19050" ty="0" sx="100000" sy="100000" flip="none" algn="b"/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108853" y="2861586"/>
            <a:ext cx="3681541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4800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848522" y="1165139"/>
            <a:ext cx="787710" cy="788112"/>
            <a:chOff x="1478042" y="719457"/>
            <a:chExt cx="1679476" cy="1680334"/>
          </a:xfrm>
        </p:grpSpPr>
        <p:sp>
          <p:nvSpPr>
            <p:cNvPr id="34" name="任意多边形: 形状 33"/>
            <p:cNvSpPr/>
            <p:nvPr/>
          </p:nvSpPr>
          <p:spPr>
            <a:xfrm>
              <a:off x="1715392" y="957236"/>
              <a:ext cx="1204776" cy="1204776"/>
            </a:xfrm>
            <a:custGeom>
              <a:avLst/>
              <a:gdLst>
                <a:gd name="connsiteX0" fmla="*/ 803749 w 1602357"/>
                <a:gd name="connsiteY0" fmla="*/ 509841 h 1602357"/>
                <a:gd name="connsiteX1" fmla="*/ 1095086 w 1602357"/>
                <a:gd name="connsiteY1" fmla="*/ 801179 h 1602357"/>
                <a:gd name="connsiteX2" fmla="*/ 803749 w 1602357"/>
                <a:gd name="connsiteY2" fmla="*/ 1092516 h 1602357"/>
                <a:gd name="connsiteX3" fmla="*/ 512411 w 1602357"/>
                <a:gd name="connsiteY3" fmla="*/ 801179 h 1602357"/>
                <a:gd name="connsiteX4" fmla="*/ 803749 w 1602357"/>
                <a:gd name="connsiteY4" fmla="*/ 509841 h 1602357"/>
                <a:gd name="connsiteX5" fmla="*/ 803749 w 1602357"/>
                <a:gd name="connsiteY5" fmla="*/ 432722 h 1602357"/>
                <a:gd name="connsiteX6" fmla="*/ 435292 w 1602357"/>
                <a:gd name="connsiteY6" fmla="*/ 801179 h 1602357"/>
                <a:gd name="connsiteX7" fmla="*/ 803749 w 1602357"/>
                <a:gd name="connsiteY7" fmla="*/ 1169635 h 1602357"/>
                <a:gd name="connsiteX8" fmla="*/ 1172205 w 1602357"/>
                <a:gd name="connsiteY8" fmla="*/ 801179 h 1602357"/>
                <a:gd name="connsiteX9" fmla="*/ 803749 w 1602357"/>
                <a:gd name="connsiteY9" fmla="*/ 432722 h 1602357"/>
                <a:gd name="connsiteX10" fmla="*/ 706923 w 1602357"/>
                <a:gd name="connsiteY10" fmla="*/ 0 h 1602357"/>
                <a:gd name="connsiteX11" fmla="*/ 895435 w 1602357"/>
                <a:gd name="connsiteY11" fmla="*/ 0 h 1602357"/>
                <a:gd name="connsiteX12" fmla="*/ 945134 w 1602357"/>
                <a:gd name="connsiteY12" fmla="*/ 43700 h 1602357"/>
                <a:gd name="connsiteX13" fmla="*/ 953703 w 1602357"/>
                <a:gd name="connsiteY13" fmla="*/ 106253 h 1602357"/>
                <a:gd name="connsiteX14" fmla="*/ 1034249 w 1602357"/>
                <a:gd name="connsiteY14" fmla="*/ 207364 h 1602357"/>
                <a:gd name="connsiteX15" fmla="*/ 1055671 w 1602357"/>
                <a:gd name="connsiteY15" fmla="*/ 215933 h 1602357"/>
                <a:gd name="connsiteX16" fmla="*/ 1107941 w 1602357"/>
                <a:gd name="connsiteY16" fmla="*/ 227072 h 1602357"/>
                <a:gd name="connsiteX17" fmla="*/ 1184202 w 1602357"/>
                <a:gd name="connsiteY17" fmla="*/ 201366 h 1602357"/>
                <a:gd name="connsiteX18" fmla="*/ 1234758 w 1602357"/>
                <a:gd name="connsiteY18" fmla="*/ 163663 h 1602357"/>
                <a:gd name="connsiteX19" fmla="*/ 1264748 w 1602357"/>
                <a:gd name="connsiteY19" fmla="*/ 153381 h 1602357"/>
                <a:gd name="connsiteX20" fmla="*/ 1300737 w 1602357"/>
                <a:gd name="connsiteY20" fmla="*/ 167948 h 1602357"/>
                <a:gd name="connsiteX21" fmla="*/ 1434410 w 1602357"/>
                <a:gd name="connsiteY21" fmla="*/ 301620 h 1602357"/>
                <a:gd name="connsiteX22" fmla="*/ 1438694 w 1602357"/>
                <a:gd name="connsiteY22" fmla="*/ 367600 h 1602357"/>
                <a:gd name="connsiteX23" fmla="*/ 1400992 w 1602357"/>
                <a:gd name="connsiteY23" fmla="*/ 418155 h 1602357"/>
                <a:gd name="connsiteX24" fmla="*/ 1386425 w 1602357"/>
                <a:gd name="connsiteY24" fmla="*/ 546687 h 1602357"/>
                <a:gd name="connsiteX25" fmla="*/ 1394993 w 1602357"/>
                <a:gd name="connsiteY25" fmla="*/ 568109 h 1602357"/>
                <a:gd name="connsiteX26" fmla="*/ 1496105 w 1602357"/>
                <a:gd name="connsiteY26" fmla="*/ 648655 h 1602357"/>
                <a:gd name="connsiteX27" fmla="*/ 1558657 w 1602357"/>
                <a:gd name="connsiteY27" fmla="*/ 657224 h 1602357"/>
                <a:gd name="connsiteX28" fmla="*/ 1602357 w 1602357"/>
                <a:gd name="connsiteY28" fmla="*/ 706923 h 1602357"/>
                <a:gd name="connsiteX29" fmla="*/ 1602357 w 1602357"/>
                <a:gd name="connsiteY29" fmla="*/ 895435 h 1602357"/>
                <a:gd name="connsiteX30" fmla="*/ 1558657 w 1602357"/>
                <a:gd name="connsiteY30" fmla="*/ 945134 h 1602357"/>
                <a:gd name="connsiteX31" fmla="*/ 1496105 w 1602357"/>
                <a:gd name="connsiteY31" fmla="*/ 953703 h 1602357"/>
                <a:gd name="connsiteX32" fmla="*/ 1394993 w 1602357"/>
                <a:gd name="connsiteY32" fmla="*/ 1034249 h 1602357"/>
                <a:gd name="connsiteX33" fmla="*/ 1386425 w 1602357"/>
                <a:gd name="connsiteY33" fmla="*/ 1055671 h 1602357"/>
                <a:gd name="connsiteX34" fmla="*/ 1400992 w 1602357"/>
                <a:gd name="connsiteY34" fmla="*/ 1184202 h 1602357"/>
                <a:gd name="connsiteX35" fmla="*/ 1438694 w 1602357"/>
                <a:gd name="connsiteY35" fmla="*/ 1234758 h 1602357"/>
                <a:gd name="connsiteX36" fmla="*/ 1434410 w 1602357"/>
                <a:gd name="connsiteY36" fmla="*/ 1300737 h 1602357"/>
                <a:gd name="connsiteX37" fmla="*/ 1300737 w 1602357"/>
                <a:gd name="connsiteY37" fmla="*/ 1434410 h 1602357"/>
                <a:gd name="connsiteX38" fmla="*/ 1264748 w 1602357"/>
                <a:gd name="connsiteY38" fmla="*/ 1448977 h 1602357"/>
                <a:gd name="connsiteX39" fmla="*/ 1234758 w 1602357"/>
                <a:gd name="connsiteY39" fmla="*/ 1438694 h 1602357"/>
                <a:gd name="connsiteX40" fmla="*/ 1184202 w 1602357"/>
                <a:gd name="connsiteY40" fmla="*/ 1400992 h 1602357"/>
                <a:gd name="connsiteX41" fmla="*/ 1107941 w 1602357"/>
                <a:gd name="connsiteY41" fmla="*/ 1375286 h 1602357"/>
                <a:gd name="connsiteX42" fmla="*/ 1055671 w 1602357"/>
                <a:gd name="connsiteY42" fmla="*/ 1386425 h 1602357"/>
                <a:gd name="connsiteX43" fmla="*/ 1034249 w 1602357"/>
                <a:gd name="connsiteY43" fmla="*/ 1394993 h 1602357"/>
                <a:gd name="connsiteX44" fmla="*/ 953703 w 1602357"/>
                <a:gd name="connsiteY44" fmla="*/ 1496105 h 1602357"/>
                <a:gd name="connsiteX45" fmla="*/ 945134 w 1602357"/>
                <a:gd name="connsiteY45" fmla="*/ 1558657 h 1602357"/>
                <a:gd name="connsiteX46" fmla="*/ 895435 w 1602357"/>
                <a:gd name="connsiteY46" fmla="*/ 1602357 h 1602357"/>
                <a:gd name="connsiteX47" fmla="*/ 706923 w 1602357"/>
                <a:gd name="connsiteY47" fmla="*/ 1602357 h 1602357"/>
                <a:gd name="connsiteX48" fmla="*/ 657224 w 1602357"/>
                <a:gd name="connsiteY48" fmla="*/ 1558657 h 1602357"/>
                <a:gd name="connsiteX49" fmla="*/ 648655 w 1602357"/>
                <a:gd name="connsiteY49" fmla="*/ 1496105 h 1602357"/>
                <a:gd name="connsiteX50" fmla="*/ 568109 w 1602357"/>
                <a:gd name="connsiteY50" fmla="*/ 1394993 h 1602357"/>
                <a:gd name="connsiteX51" fmla="*/ 546687 w 1602357"/>
                <a:gd name="connsiteY51" fmla="*/ 1386425 h 1602357"/>
                <a:gd name="connsiteX52" fmla="*/ 494418 w 1602357"/>
                <a:gd name="connsiteY52" fmla="*/ 1375286 h 1602357"/>
                <a:gd name="connsiteX53" fmla="*/ 418155 w 1602357"/>
                <a:gd name="connsiteY53" fmla="*/ 1400992 h 1602357"/>
                <a:gd name="connsiteX54" fmla="*/ 367600 w 1602357"/>
                <a:gd name="connsiteY54" fmla="*/ 1438694 h 1602357"/>
                <a:gd name="connsiteX55" fmla="*/ 337609 w 1602357"/>
                <a:gd name="connsiteY55" fmla="*/ 1448977 h 1602357"/>
                <a:gd name="connsiteX56" fmla="*/ 301620 w 1602357"/>
                <a:gd name="connsiteY56" fmla="*/ 1434410 h 1602357"/>
                <a:gd name="connsiteX57" fmla="*/ 167948 w 1602357"/>
                <a:gd name="connsiteY57" fmla="*/ 1300737 h 1602357"/>
                <a:gd name="connsiteX58" fmla="*/ 163664 w 1602357"/>
                <a:gd name="connsiteY58" fmla="*/ 1234758 h 1602357"/>
                <a:gd name="connsiteX59" fmla="*/ 201366 w 1602357"/>
                <a:gd name="connsiteY59" fmla="*/ 1184202 h 1602357"/>
                <a:gd name="connsiteX60" fmla="*/ 215933 w 1602357"/>
                <a:gd name="connsiteY60" fmla="*/ 1055671 h 1602357"/>
                <a:gd name="connsiteX61" fmla="*/ 207364 w 1602357"/>
                <a:gd name="connsiteY61" fmla="*/ 1034249 h 1602357"/>
                <a:gd name="connsiteX62" fmla="*/ 106253 w 1602357"/>
                <a:gd name="connsiteY62" fmla="*/ 953703 h 1602357"/>
                <a:gd name="connsiteX63" fmla="*/ 43701 w 1602357"/>
                <a:gd name="connsiteY63" fmla="*/ 945134 h 1602357"/>
                <a:gd name="connsiteX64" fmla="*/ 0 w 1602357"/>
                <a:gd name="connsiteY64" fmla="*/ 895435 h 1602357"/>
                <a:gd name="connsiteX65" fmla="*/ 0 w 1602357"/>
                <a:gd name="connsiteY65" fmla="*/ 706923 h 1602357"/>
                <a:gd name="connsiteX66" fmla="*/ 43701 w 1602357"/>
                <a:gd name="connsiteY66" fmla="*/ 657224 h 1602357"/>
                <a:gd name="connsiteX67" fmla="*/ 106253 w 1602357"/>
                <a:gd name="connsiteY67" fmla="*/ 648655 h 1602357"/>
                <a:gd name="connsiteX68" fmla="*/ 207364 w 1602357"/>
                <a:gd name="connsiteY68" fmla="*/ 568109 h 1602357"/>
                <a:gd name="connsiteX69" fmla="*/ 215933 w 1602357"/>
                <a:gd name="connsiteY69" fmla="*/ 546687 h 1602357"/>
                <a:gd name="connsiteX70" fmla="*/ 201366 w 1602357"/>
                <a:gd name="connsiteY70" fmla="*/ 418155 h 1602357"/>
                <a:gd name="connsiteX71" fmla="*/ 163664 w 1602357"/>
                <a:gd name="connsiteY71" fmla="*/ 367600 h 1602357"/>
                <a:gd name="connsiteX72" fmla="*/ 167948 w 1602357"/>
                <a:gd name="connsiteY72" fmla="*/ 301620 h 1602357"/>
                <a:gd name="connsiteX73" fmla="*/ 301620 w 1602357"/>
                <a:gd name="connsiteY73" fmla="*/ 167948 h 1602357"/>
                <a:gd name="connsiteX74" fmla="*/ 337609 w 1602357"/>
                <a:gd name="connsiteY74" fmla="*/ 153381 h 1602357"/>
                <a:gd name="connsiteX75" fmla="*/ 367600 w 1602357"/>
                <a:gd name="connsiteY75" fmla="*/ 163663 h 1602357"/>
                <a:gd name="connsiteX76" fmla="*/ 418155 w 1602357"/>
                <a:gd name="connsiteY76" fmla="*/ 201366 h 1602357"/>
                <a:gd name="connsiteX77" fmla="*/ 494418 w 1602357"/>
                <a:gd name="connsiteY77" fmla="*/ 227072 h 1602357"/>
                <a:gd name="connsiteX78" fmla="*/ 546687 w 1602357"/>
                <a:gd name="connsiteY78" fmla="*/ 215933 h 1602357"/>
                <a:gd name="connsiteX79" fmla="*/ 568109 w 1602357"/>
                <a:gd name="connsiteY79" fmla="*/ 207364 h 1602357"/>
                <a:gd name="connsiteX80" fmla="*/ 648655 w 1602357"/>
                <a:gd name="connsiteY80" fmla="*/ 106253 h 1602357"/>
                <a:gd name="connsiteX81" fmla="*/ 657224 w 1602357"/>
                <a:gd name="connsiteY81" fmla="*/ 43700 h 1602357"/>
                <a:gd name="connsiteX82" fmla="*/ 706923 w 1602357"/>
                <a:gd name="connsiteY82" fmla="*/ 0 h 160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602357" h="1602357">
                  <a:moveTo>
                    <a:pt x="803749" y="509841"/>
                  </a:moveTo>
                  <a:cubicBezTo>
                    <a:pt x="963985" y="509841"/>
                    <a:pt x="1095086" y="640943"/>
                    <a:pt x="1095086" y="801179"/>
                  </a:cubicBezTo>
                  <a:cubicBezTo>
                    <a:pt x="1095086" y="961415"/>
                    <a:pt x="963985" y="1092516"/>
                    <a:pt x="803749" y="1092516"/>
                  </a:cubicBezTo>
                  <a:cubicBezTo>
                    <a:pt x="643513" y="1092516"/>
                    <a:pt x="512411" y="961415"/>
                    <a:pt x="512411" y="801179"/>
                  </a:cubicBezTo>
                  <a:cubicBezTo>
                    <a:pt x="512411" y="640943"/>
                    <a:pt x="643513" y="509841"/>
                    <a:pt x="803749" y="509841"/>
                  </a:cubicBezTo>
                  <a:close/>
                  <a:moveTo>
                    <a:pt x="803749" y="432722"/>
                  </a:moveTo>
                  <a:cubicBezTo>
                    <a:pt x="600670" y="432722"/>
                    <a:pt x="435292" y="598100"/>
                    <a:pt x="435292" y="801179"/>
                  </a:cubicBezTo>
                  <a:cubicBezTo>
                    <a:pt x="435292" y="1004259"/>
                    <a:pt x="600670" y="1169635"/>
                    <a:pt x="803749" y="1169635"/>
                  </a:cubicBezTo>
                  <a:cubicBezTo>
                    <a:pt x="1006829" y="1169635"/>
                    <a:pt x="1172205" y="1004259"/>
                    <a:pt x="1172205" y="801179"/>
                  </a:cubicBezTo>
                  <a:cubicBezTo>
                    <a:pt x="1172205" y="598100"/>
                    <a:pt x="1006829" y="432722"/>
                    <a:pt x="803749" y="432722"/>
                  </a:cubicBezTo>
                  <a:close/>
                  <a:moveTo>
                    <a:pt x="706923" y="0"/>
                  </a:moveTo>
                  <a:lnTo>
                    <a:pt x="895435" y="0"/>
                  </a:lnTo>
                  <a:cubicBezTo>
                    <a:pt x="920284" y="0"/>
                    <a:pt x="941707" y="18851"/>
                    <a:pt x="945134" y="43700"/>
                  </a:cubicBezTo>
                  <a:lnTo>
                    <a:pt x="953703" y="106253"/>
                  </a:lnTo>
                  <a:cubicBezTo>
                    <a:pt x="959701" y="151667"/>
                    <a:pt x="990548" y="190226"/>
                    <a:pt x="1034249" y="207364"/>
                  </a:cubicBezTo>
                  <a:cubicBezTo>
                    <a:pt x="1041961" y="209935"/>
                    <a:pt x="1048816" y="213362"/>
                    <a:pt x="1055671" y="215933"/>
                  </a:cubicBezTo>
                  <a:cubicBezTo>
                    <a:pt x="1071952" y="222788"/>
                    <a:pt x="1089946" y="227072"/>
                    <a:pt x="1107941" y="227072"/>
                  </a:cubicBezTo>
                  <a:cubicBezTo>
                    <a:pt x="1136217" y="227072"/>
                    <a:pt x="1161923" y="218504"/>
                    <a:pt x="1184202" y="201366"/>
                  </a:cubicBezTo>
                  <a:lnTo>
                    <a:pt x="1234758" y="163663"/>
                  </a:lnTo>
                  <a:cubicBezTo>
                    <a:pt x="1243327" y="156809"/>
                    <a:pt x="1254466" y="153381"/>
                    <a:pt x="1264748" y="153381"/>
                  </a:cubicBezTo>
                  <a:cubicBezTo>
                    <a:pt x="1278458" y="153381"/>
                    <a:pt x="1291312" y="158522"/>
                    <a:pt x="1300737" y="167948"/>
                  </a:cubicBezTo>
                  <a:lnTo>
                    <a:pt x="1434410" y="301620"/>
                  </a:lnTo>
                  <a:cubicBezTo>
                    <a:pt x="1452404" y="319615"/>
                    <a:pt x="1454118" y="347891"/>
                    <a:pt x="1438694" y="367600"/>
                  </a:cubicBezTo>
                  <a:lnTo>
                    <a:pt x="1400992" y="418155"/>
                  </a:lnTo>
                  <a:cubicBezTo>
                    <a:pt x="1373572" y="455001"/>
                    <a:pt x="1367573" y="503843"/>
                    <a:pt x="1386425" y="546687"/>
                  </a:cubicBezTo>
                  <a:cubicBezTo>
                    <a:pt x="1389852" y="553542"/>
                    <a:pt x="1392423" y="561254"/>
                    <a:pt x="1394993" y="568109"/>
                  </a:cubicBezTo>
                  <a:cubicBezTo>
                    <a:pt x="1412131" y="610953"/>
                    <a:pt x="1450691" y="641799"/>
                    <a:pt x="1496105" y="648655"/>
                  </a:cubicBezTo>
                  <a:lnTo>
                    <a:pt x="1558657" y="657224"/>
                  </a:lnTo>
                  <a:cubicBezTo>
                    <a:pt x="1583506" y="660651"/>
                    <a:pt x="1602357" y="682073"/>
                    <a:pt x="1602357" y="706923"/>
                  </a:cubicBezTo>
                  <a:lnTo>
                    <a:pt x="1602357" y="895435"/>
                  </a:lnTo>
                  <a:cubicBezTo>
                    <a:pt x="1602357" y="920284"/>
                    <a:pt x="1583506" y="941706"/>
                    <a:pt x="1558657" y="945134"/>
                  </a:cubicBezTo>
                  <a:lnTo>
                    <a:pt x="1496105" y="953703"/>
                  </a:lnTo>
                  <a:cubicBezTo>
                    <a:pt x="1450691" y="959701"/>
                    <a:pt x="1412131" y="990548"/>
                    <a:pt x="1394993" y="1034249"/>
                  </a:cubicBezTo>
                  <a:cubicBezTo>
                    <a:pt x="1392423" y="1041961"/>
                    <a:pt x="1388996" y="1048816"/>
                    <a:pt x="1386425" y="1055671"/>
                  </a:cubicBezTo>
                  <a:cubicBezTo>
                    <a:pt x="1367573" y="1098514"/>
                    <a:pt x="1373572" y="1147357"/>
                    <a:pt x="1400992" y="1184202"/>
                  </a:cubicBezTo>
                  <a:lnTo>
                    <a:pt x="1438694" y="1234758"/>
                  </a:lnTo>
                  <a:cubicBezTo>
                    <a:pt x="1454118" y="1254466"/>
                    <a:pt x="1451547" y="1282743"/>
                    <a:pt x="1434410" y="1300737"/>
                  </a:cubicBezTo>
                  <a:lnTo>
                    <a:pt x="1300737" y="1434410"/>
                  </a:lnTo>
                  <a:cubicBezTo>
                    <a:pt x="1291312" y="1443836"/>
                    <a:pt x="1278458" y="1448977"/>
                    <a:pt x="1264748" y="1448977"/>
                  </a:cubicBezTo>
                  <a:cubicBezTo>
                    <a:pt x="1253609" y="1448977"/>
                    <a:pt x="1243327" y="1445549"/>
                    <a:pt x="1234758" y="1438694"/>
                  </a:cubicBezTo>
                  <a:lnTo>
                    <a:pt x="1184202" y="1400992"/>
                  </a:lnTo>
                  <a:cubicBezTo>
                    <a:pt x="1161923" y="1384711"/>
                    <a:pt x="1135361" y="1375286"/>
                    <a:pt x="1107941" y="1375286"/>
                  </a:cubicBezTo>
                  <a:cubicBezTo>
                    <a:pt x="1089946" y="1375286"/>
                    <a:pt x="1072808" y="1378713"/>
                    <a:pt x="1055671" y="1386425"/>
                  </a:cubicBezTo>
                  <a:cubicBezTo>
                    <a:pt x="1048816" y="1389852"/>
                    <a:pt x="1041104" y="1392423"/>
                    <a:pt x="1034249" y="1394993"/>
                  </a:cubicBezTo>
                  <a:cubicBezTo>
                    <a:pt x="991405" y="1412131"/>
                    <a:pt x="960558" y="1450691"/>
                    <a:pt x="953703" y="1496105"/>
                  </a:cubicBezTo>
                  <a:lnTo>
                    <a:pt x="945134" y="1558657"/>
                  </a:lnTo>
                  <a:cubicBezTo>
                    <a:pt x="941707" y="1583506"/>
                    <a:pt x="920284" y="1602357"/>
                    <a:pt x="895435" y="1602357"/>
                  </a:cubicBezTo>
                  <a:lnTo>
                    <a:pt x="706923" y="1602357"/>
                  </a:lnTo>
                  <a:cubicBezTo>
                    <a:pt x="682073" y="1602357"/>
                    <a:pt x="660652" y="1583506"/>
                    <a:pt x="657224" y="1558657"/>
                  </a:cubicBezTo>
                  <a:lnTo>
                    <a:pt x="648655" y="1496105"/>
                  </a:lnTo>
                  <a:cubicBezTo>
                    <a:pt x="642657" y="1450691"/>
                    <a:pt x="611809" y="1412131"/>
                    <a:pt x="568109" y="1394993"/>
                  </a:cubicBezTo>
                  <a:cubicBezTo>
                    <a:pt x="561254" y="1392423"/>
                    <a:pt x="553542" y="1388996"/>
                    <a:pt x="546687" y="1386425"/>
                  </a:cubicBezTo>
                  <a:cubicBezTo>
                    <a:pt x="530406" y="1379570"/>
                    <a:pt x="512412" y="1375286"/>
                    <a:pt x="494418" y="1375286"/>
                  </a:cubicBezTo>
                  <a:cubicBezTo>
                    <a:pt x="466140" y="1375286"/>
                    <a:pt x="440434" y="1383854"/>
                    <a:pt x="418155" y="1400992"/>
                  </a:cubicBezTo>
                  <a:lnTo>
                    <a:pt x="367600" y="1438694"/>
                  </a:lnTo>
                  <a:cubicBezTo>
                    <a:pt x="359031" y="1445549"/>
                    <a:pt x="347891" y="1448977"/>
                    <a:pt x="337609" y="1448977"/>
                  </a:cubicBezTo>
                  <a:cubicBezTo>
                    <a:pt x="323899" y="1448977"/>
                    <a:pt x="311046" y="1443836"/>
                    <a:pt x="301620" y="1434410"/>
                  </a:cubicBezTo>
                  <a:lnTo>
                    <a:pt x="167948" y="1300737"/>
                  </a:lnTo>
                  <a:cubicBezTo>
                    <a:pt x="149954" y="1282743"/>
                    <a:pt x="148240" y="1254466"/>
                    <a:pt x="163664" y="1234758"/>
                  </a:cubicBezTo>
                  <a:lnTo>
                    <a:pt x="201366" y="1184202"/>
                  </a:lnTo>
                  <a:cubicBezTo>
                    <a:pt x="228786" y="1147357"/>
                    <a:pt x="234784" y="1098514"/>
                    <a:pt x="215933" y="1055671"/>
                  </a:cubicBezTo>
                  <a:cubicBezTo>
                    <a:pt x="212505" y="1048816"/>
                    <a:pt x="209935" y="1041104"/>
                    <a:pt x="207364" y="1034249"/>
                  </a:cubicBezTo>
                  <a:cubicBezTo>
                    <a:pt x="190226" y="991405"/>
                    <a:pt x="151667" y="960558"/>
                    <a:pt x="106253" y="953703"/>
                  </a:cubicBezTo>
                  <a:lnTo>
                    <a:pt x="43701" y="945134"/>
                  </a:lnTo>
                  <a:cubicBezTo>
                    <a:pt x="18851" y="941706"/>
                    <a:pt x="0" y="920284"/>
                    <a:pt x="0" y="895435"/>
                  </a:cubicBezTo>
                  <a:lnTo>
                    <a:pt x="0" y="706923"/>
                  </a:lnTo>
                  <a:cubicBezTo>
                    <a:pt x="0" y="682073"/>
                    <a:pt x="18851" y="660651"/>
                    <a:pt x="43701" y="657224"/>
                  </a:cubicBezTo>
                  <a:lnTo>
                    <a:pt x="106253" y="648655"/>
                  </a:lnTo>
                  <a:cubicBezTo>
                    <a:pt x="151667" y="642657"/>
                    <a:pt x="190226" y="611809"/>
                    <a:pt x="207364" y="568109"/>
                  </a:cubicBezTo>
                  <a:cubicBezTo>
                    <a:pt x="209935" y="561254"/>
                    <a:pt x="213362" y="553542"/>
                    <a:pt x="215933" y="546687"/>
                  </a:cubicBezTo>
                  <a:cubicBezTo>
                    <a:pt x="234784" y="503843"/>
                    <a:pt x="228786" y="455001"/>
                    <a:pt x="201366" y="418155"/>
                  </a:cubicBezTo>
                  <a:lnTo>
                    <a:pt x="163664" y="367600"/>
                  </a:lnTo>
                  <a:cubicBezTo>
                    <a:pt x="148240" y="347891"/>
                    <a:pt x="150810" y="319615"/>
                    <a:pt x="167948" y="301620"/>
                  </a:cubicBezTo>
                  <a:lnTo>
                    <a:pt x="301620" y="167948"/>
                  </a:lnTo>
                  <a:cubicBezTo>
                    <a:pt x="311046" y="158522"/>
                    <a:pt x="323899" y="153381"/>
                    <a:pt x="337609" y="153381"/>
                  </a:cubicBezTo>
                  <a:cubicBezTo>
                    <a:pt x="348749" y="153381"/>
                    <a:pt x="359031" y="156809"/>
                    <a:pt x="367600" y="163663"/>
                  </a:cubicBezTo>
                  <a:lnTo>
                    <a:pt x="418155" y="201366"/>
                  </a:lnTo>
                  <a:cubicBezTo>
                    <a:pt x="440434" y="217646"/>
                    <a:pt x="466998" y="227072"/>
                    <a:pt x="494418" y="227072"/>
                  </a:cubicBezTo>
                  <a:cubicBezTo>
                    <a:pt x="512412" y="227072"/>
                    <a:pt x="529549" y="223644"/>
                    <a:pt x="546687" y="215933"/>
                  </a:cubicBezTo>
                  <a:cubicBezTo>
                    <a:pt x="553542" y="212505"/>
                    <a:pt x="561254" y="209935"/>
                    <a:pt x="568109" y="207364"/>
                  </a:cubicBezTo>
                  <a:cubicBezTo>
                    <a:pt x="610953" y="190226"/>
                    <a:pt x="641800" y="151667"/>
                    <a:pt x="648655" y="106253"/>
                  </a:cubicBezTo>
                  <a:lnTo>
                    <a:pt x="657224" y="43700"/>
                  </a:lnTo>
                  <a:cubicBezTo>
                    <a:pt x="660652" y="18851"/>
                    <a:pt x="682073" y="0"/>
                    <a:pt x="706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478042" y="719457"/>
              <a:ext cx="1679476" cy="1680334"/>
            </a:xfrm>
            <a:custGeom>
              <a:avLst/>
              <a:gdLst>
                <a:gd name="connsiteX0" fmla="*/ 745482 w 1679476"/>
                <a:gd name="connsiteY0" fmla="*/ 76262 h 1680334"/>
                <a:gd name="connsiteX1" fmla="*/ 733485 w 1679476"/>
                <a:gd name="connsiteY1" fmla="*/ 86544 h 1680334"/>
                <a:gd name="connsiteX2" fmla="*/ 724917 w 1679476"/>
                <a:gd name="connsiteY2" fmla="*/ 149096 h 1680334"/>
                <a:gd name="connsiteX3" fmla="*/ 620378 w 1679476"/>
                <a:gd name="connsiteY3" fmla="*/ 281055 h 1680334"/>
                <a:gd name="connsiteX4" fmla="*/ 599813 w 1679476"/>
                <a:gd name="connsiteY4" fmla="*/ 289624 h 1680334"/>
                <a:gd name="connsiteX5" fmla="*/ 532120 w 1679476"/>
                <a:gd name="connsiteY5" fmla="*/ 303334 h 1680334"/>
                <a:gd name="connsiteX6" fmla="*/ 432723 w 1679476"/>
                <a:gd name="connsiteY6" fmla="*/ 269916 h 1680334"/>
                <a:gd name="connsiteX7" fmla="*/ 382166 w 1679476"/>
                <a:gd name="connsiteY7" fmla="*/ 232213 h 1680334"/>
                <a:gd name="connsiteX8" fmla="*/ 375311 w 1679476"/>
                <a:gd name="connsiteY8" fmla="*/ 229643 h 1680334"/>
                <a:gd name="connsiteX9" fmla="*/ 366743 w 1679476"/>
                <a:gd name="connsiteY9" fmla="*/ 233070 h 1680334"/>
                <a:gd name="connsiteX10" fmla="*/ 233070 w 1679476"/>
                <a:gd name="connsiteY10" fmla="*/ 366743 h 1680334"/>
                <a:gd name="connsiteX11" fmla="*/ 232214 w 1679476"/>
                <a:gd name="connsiteY11" fmla="*/ 382167 h 1680334"/>
                <a:gd name="connsiteX12" fmla="*/ 269916 w 1679476"/>
                <a:gd name="connsiteY12" fmla="*/ 432723 h 1680334"/>
                <a:gd name="connsiteX13" fmla="*/ 288768 w 1679476"/>
                <a:gd name="connsiteY13" fmla="*/ 599813 h 1680334"/>
                <a:gd name="connsiteX14" fmla="*/ 280199 w 1679476"/>
                <a:gd name="connsiteY14" fmla="*/ 620378 h 1680334"/>
                <a:gd name="connsiteX15" fmla="*/ 148240 w 1679476"/>
                <a:gd name="connsiteY15" fmla="*/ 724917 h 1680334"/>
                <a:gd name="connsiteX16" fmla="*/ 85688 w 1679476"/>
                <a:gd name="connsiteY16" fmla="*/ 733486 h 1680334"/>
                <a:gd name="connsiteX17" fmla="*/ 75405 w 1679476"/>
                <a:gd name="connsiteY17" fmla="*/ 745482 h 1680334"/>
                <a:gd name="connsiteX18" fmla="*/ 75405 w 1679476"/>
                <a:gd name="connsiteY18" fmla="*/ 933994 h 1680334"/>
                <a:gd name="connsiteX19" fmla="*/ 85688 w 1679476"/>
                <a:gd name="connsiteY19" fmla="*/ 945991 h 1680334"/>
                <a:gd name="connsiteX20" fmla="*/ 148240 w 1679476"/>
                <a:gd name="connsiteY20" fmla="*/ 954559 h 1680334"/>
                <a:gd name="connsiteX21" fmla="*/ 280199 w 1679476"/>
                <a:gd name="connsiteY21" fmla="*/ 1059098 h 1680334"/>
                <a:gd name="connsiteX22" fmla="*/ 288768 w 1679476"/>
                <a:gd name="connsiteY22" fmla="*/ 1079663 h 1680334"/>
                <a:gd name="connsiteX23" fmla="*/ 269916 w 1679476"/>
                <a:gd name="connsiteY23" fmla="*/ 1246754 h 1680334"/>
                <a:gd name="connsiteX24" fmla="*/ 232214 w 1679476"/>
                <a:gd name="connsiteY24" fmla="*/ 1297310 h 1680334"/>
                <a:gd name="connsiteX25" fmla="*/ 233070 w 1679476"/>
                <a:gd name="connsiteY25" fmla="*/ 1312733 h 1680334"/>
                <a:gd name="connsiteX26" fmla="*/ 366743 w 1679476"/>
                <a:gd name="connsiteY26" fmla="*/ 1447263 h 1680334"/>
                <a:gd name="connsiteX27" fmla="*/ 375311 w 1679476"/>
                <a:gd name="connsiteY27" fmla="*/ 1450691 h 1680334"/>
                <a:gd name="connsiteX28" fmla="*/ 382166 w 1679476"/>
                <a:gd name="connsiteY28" fmla="*/ 1448120 h 1680334"/>
                <a:gd name="connsiteX29" fmla="*/ 432723 w 1679476"/>
                <a:gd name="connsiteY29" fmla="*/ 1410417 h 1680334"/>
                <a:gd name="connsiteX30" fmla="*/ 532120 w 1679476"/>
                <a:gd name="connsiteY30" fmla="*/ 1376999 h 1680334"/>
                <a:gd name="connsiteX31" fmla="*/ 599813 w 1679476"/>
                <a:gd name="connsiteY31" fmla="*/ 1390710 h 1680334"/>
                <a:gd name="connsiteX32" fmla="*/ 620378 w 1679476"/>
                <a:gd name="connsiteY32" fmla="*/ 1399278 h 1680334"/>
                <a:gd name="connsiteX33" fmla="*/ 724917 w 1679476"/>
                <a:gd name="connsiteY33" fmla="*/ 1531237 h 1680334"/>
                <a:gd name="connsiteX34" fmla="*/ 733485 w 1679476"/>
                <a:gd name="connsiteY34" fmla="*/ 1593789 h 1680334"/>
                <a:gd name="connsiteX35" fmla="*/ 745482 w 1679476"/>
                <a:gd name="connsiteY35" fmla="*/ 1604071 h 1680334"/>
                <a:gd name="connsiteX36" fmla="*/ 933994 w 1679476"/>
                <a:gd name="connsiteY36" fmla="*/ 1604071 h 1680334"/>
                <a:gd name="connsiteX37" fmla="*/ 945991 w 1679476"/>
                <a:gd name="connsiteY37" fmla="*/ 1593789 h 1680334"/>
                <a:gd name="connsiteX38" fmla="*/ 954559 w 1679476"/>
                <a:gd name="connsiteY38" fmla="*/ 1531237 h 1680334"/>
                <a:gd name="connsiteX39" fmla="*/ 1059098 w 1679476"/>
                <a:gd name="connsiteY39" fmla="*/ 1399278 h 1680334"/>
                <a:gd name="connsiteX40" fmla="*/ 1079663 w 1679476"/>
                <a:gd name="connsiteY40" fmla="*/ 1390710 h 1680334"/>
                <a:gd name="connsiteX41" fmla="*/ 1147357 w 1679476"/>
                <a:gd name="connsiteY41" fmla="*/ 1376999 h 1680334"/>
                <a:gd name="connsiteX42" fmla="*/ 1246754 w 1679476"/>
                <a:gd name="connsiteY42" fmla="*/ 1410417 h 1680334"/>
                <a:gd name="connsiteX43" fmla="*/ 1297310 w 1679476"/>
                <a:gd name="connsiteY43" fmla="*/ 1448120 h 1680334"/>
                <a:gd name="connsiteX44" fmla="*/ 1304165 w 1679476"/>
                <a:gd name="connsiteY44" fmla="*/ 1450691 h 1680334"/>
                <a:gd name="connsiteX45" fmla="*/ 1312733 w 1679476"/>
                <a:gd name="connsiteY45" fmla="*/ 1447263 h 1680334"/>
                <a:gd name="connsiteX46" fmla="*/ 1446406 w 1679476"/>
                <a:gd name="connsiteY46" fmla="*/ 1313591 h 1680334"/>
                <a:gd name="connsiteX47" fmla="*/ 1447263 w 1679476"/>
                <a:gd name="connsiteY47" fmla="*/ 1298167 h 1680334"/>
                <a:gd name="connsiteX48" fmla="*/ 1409561 w 1679476"/>
                <a:gd name="connsiteY48" fmla="*/ 1247611 h 1680334"/>
                <a:gd name="connsiteX49" fmla="*/ 1390709 w 1679476"/>
                <a:gd name="connsiteY49" fmla="*/ 1080521 h 1680334"/>
                <a:gd name="connsiteX50" fmla="*/ 1399278 w 1679476"/>
                <a:gd name="connsiteY50" fmla="*/ 1059956 h 1680334"/>
                <a:gd name="connsiteX51" fmla="*/ 1531237 w 1679476"/>
                <a:gd name="connsiteY51" fmla="*/ 955417 h 1680334"/>
                <a:gd name="connsiteX52" fmla="*/ 1593788 w 1679476"/>
                <a:gd name="connsiteY52" fmla="*/ 946848 h 1680334"/>
                <a:gd name="connsiteX53" fmla="*/ 1604071 w 1679476"/>
                <a:gd name="connsiteY53" fmla="*/ 934852 h 1680334"/>
                <a:gd name="connsiteX54" fmla="*/ 1604071 w 1679476"/>
                <a:gd name="connsiteY54" fmla="*/ 746339 h 1680334"/>
                <a:gd name="connsiteX55" fmla="*/ 1593788 w 1679476"/>
                <a:gd name="connsiteY55" fmla="*/ 734343 h 1680334"/>
                <a:gd name="connsiteX56" fmla="*/ 1531237 w 1679476"/>
                <a:gd name="connsiteY56" fmla="*/ 725774 h 1680334"/>
                <a:gd name="connsiteX57" fmla="*/ 1399278 w 1679476"/>
                <a:gd name="connsiteY57" fmla="*/ 621235 h 1680334"/>
                <a:gd name="connsiteX58" fmla="*/ 1390709 w 1679476"/>
                <a:gd name="connsiteY58" fmla="*/ 600670 h 1680334"/>
                <a:gd name="connsiteX59" fmla="*/ 1409561 w 1679476"/>
                <a:gd name="connsiteY59" fmla="*/ 433579 h 1680334"/>
                <a:gd name="connsiteX60" fmla="*/ 1447263 w 1679476"/>
                <a:gd name="connsiteY60" fmla="*/ 383023 h 1680334"/>
                <a:gd name="connsiteX61" fmla="*/ 1446406 w 1679476"/>
                <a:gd name="connsiteY61" fmla="*/ 367600 h 1680334"/>
                <a:gd name="connsiteX62" fmla="*/ 1312733 w 1679476"/>
                <a:gd name="connsiteY62" fmla="*/ 233928 h 1680334"/>
                <a:gd name="connsiteX63" fmla="*/ 1304165 w 1679476"/>
                <a:gd name="connsiteY63" fmla="*/ 230500 h 1680334"/>
                <a:gd name="connsiteX64" fmla="*/ 1297310 w 1679476"/>
                <a:gd name="connsiteY64" fmla="*/ 233070 h 1680334"/>
                <a:gd name="connsiteX65" fmla="*/ 1246754 w 1679476"/>
                <a:gd name="connsiteY65" fmla="*/ 270773 h 1680334"/>
                <a:gd name="connsiteX66" fmla="*/ 1147357 w 1679476"/>
                <a:gd name="connsiteY66" fmla="*/ 304191 h 1680334"/>
                <a:gd name="connsiteX67" fmla="*/ 1079663 w 1679476"/>
                <a:gd name="connsiteY67" fmla="*/ 290481 h 1680334"/>
                <a:gd name="connsiteX68" fmla="*/ 1059098 w 1679476"/>
                <a:gd name="connsiteY68" fmla="*/ 281913 h 1680334"/>
                <a:gd name="connsiteX69" fmla="*/ 954559 w 1679476"/>
                <a:gd name="connsiteY69" fmla="*/ 149954 h 1680334"/>
                <a:gd name="connsiteX70" fmla="*/ 945991 w 1679476"/>
                <a:gd name="connsiteY70" fmla="*/ 87401 h 1680334"/>
                <a:gd name="connsiteX71" fmla="*/ 933994 w 1679476"/>
                <a:gd name="connsiteY71" fmla="*/ 77119 h 1680334"/>
                <a:gd name="connsiteX72" fmla="*/ 933994 w 1679476"/>
                <a:gd name="connsiteY72" fmla="*/ 76262 h 1680334"/>
                <a:gd name="connsiteX73" fmla="*/ 745482 w 1679476"/>
                <a:gd name="connsiteY73" fmla="*/ 0 h 1680334"/>
                <a:gd name="connsiteX74" fmla="*/ 933994 w 1679476"/>
                <a:gd name="connsiteY74" fmla="*/ 0 h 1680334"/>
                <a:gd name="connsiteX75" fmla="*/ 1022253 w 1679476"/>
                <a:gd name="connsiteY75" fmla="*/ 77119 h 1680334"/>
                <a:gd name="connsiteX76" fmla="*/ 1030822 w 1679476"/>
                <a:gd name="connsiteY76" fmla="*/ 139671 h 1680334"/>
                <a:gd name="connsiteX77" fmla="*/ 1087376 w 1679476"/>
                <a:gd name="connsiteY77" fmla="*/ 209935 h 1680334"/>
                <a:gd name="connsiteX78" fmla="*/ 1110511 w 1679476"/>
                <a:gd name="connsiteY78" fmla="*/ 219360 h 1680334"/>
                <a:gd name="connsiteX79" fmla="*/ 1147357 w 1679476"/>
                <a:gd name="connsiteY79" fmla="*/ 227072 h 1680334"/>
                <a:gd name="connsiteX80" fmla="*/ 1200483 w 1679476"/>
                <a:gd name="connsiteY80" fmla="*/ 209078 h 1680334"/>
                <a:gd name="connsiteX81" fmla="*/ 1251038 w 1679476"/>
                <a:gd name="connsiteY81" fmla="*/ 171375 h 1680334"/>
                <a:gd name="connsiteX82" fmla="*/ 1304165 w 1679476"/>
                <a:gd name="connsiteY82" fmla="*/ 153381 h 1680334"/>
                <a:gd name="connsiteX83" fmla="*/ 1366717 w 1679476"/>
                <a:gd name="connsiteY83" fmla="*/ 179087 h 1680334"/>
                <a:gd name="connsiteX84" fmla="*/ 1500389 w 1679476"/>
                <a:gd name="connsiteY84" fmla="*/ 312760 h 1680334"/>
                <a:gd name="connsiteX85" fmla="*/ 1508958 w 1679476"/>
                <a:gd name="connsiteY85" fmla="*/ 429295 h 1680334"/>
                <a:gd name="connsiteX86" fmla="*/ 1471256 w 1679476"/>
                <a:gd name="connsiteY86" fmla="*/ 479850 h 1680334"/>
                <a:gd name="connsiteX87" fmla="*/ 1460973 w 1679476"/>
                <a:gd name="connsiteY87" fmla="*/ 569823 h 1680334"/>
                <a:gd name="connsiteX88" fmla="*/ 1470398 w 1679476"/>
                <a:gd name="connsiteY88" fmla="*/ 592958 h 1680334"/>
                <a:gd name="connsiteX89" fmla="*/ 1540662 w 1679476"/>
                <a:gd name="connsiteY89" fmla="*/ 649512 h 1680334"/>
                <a:gd name="connsiteX90" fmla="*/ 1603214 w 1679476"/>
                <a:gd name="connsiteY90" fmla="*/ 658080 h 1680334"/>
                <a:gd name="connsiteX91" fmla="*/ 1679476 w 1679476"/>
                <a:gd name="connsiteY91" fmla="*/ 746339 h 1680334"/>
                <a:gd name="connsiteX92" fmla="*/ 1679476 w 1679476"/>
                <a:gd name="connsiteY92" fmla="*/ 934852 h 1680334"/>
                <a:gd name="connsiteX93" fmla="*/ 1603214 w 1679476"/>
                <a:gd name="connsiteY93" fmla="*/ 1023109 h 1680334"/>
                <a:gd name="connsiteX94" fmla="*/ 1540662 w 1679476"/>
                <a:gd name="connsiteY94" fmla="*/ 1031678 h 1680334"/>
                <a:gd name="connsiteX95" fmla="*/ 1470398 w 1679476"/>
                <a:gd name="connsiteY95" fmla="*/ 1088232 h 1680334"/>
                <a:gd name="connsiteX96" fmla="*/ 1460973 w 1679476"/>
                <a:gd name="connsiteY96" fmla="*/ 1111368 h 1680334"/>
                <a:gd name="connsiteX97" fmla="*/ 1471256 w 1679476"/>
                <a:gd name="connsiteY97" fmla="*/ 1201340 h 1680334"/>
                <a:gd name="connsiteX98" fmla="*/ 1508958 w 1679476"/>
                <a:gd name="connsiteY98" fmla="*/ 1251896 h 1680334"/>
                <a:gd name="connsiteX99" fmla="*/ 1500389 w 1679476"/>
                <a:gd name="connsiteY99" fmla="*/ 1368431 h 1680334"/>
                <a:gd name="connsiteX100" fmla="*/ 1366717 w 1679476"/>
                <a:gd name="connsiteY100" fmla="*/ 1502103 h 1680334"/>
                <a:gd name="connsiteX101" fmla="*/ 1304165 w 1679476"/>
                <a:gd name="connsiteY101" fmla="*/ 1527810 h 1680334"/>
                <a:gd name="connsiteX102" fmla="*/ 1251038 w 1679476"/>
                <a:gd name="connsiteY102" fmla="*/ 1509815 h 1680334"/>
                <a:gd name="connsiteX103" fmla="*/ 1200483 w 1679476"/>
                <a:gd name="connsiteY103" fmla="*/ 1472112 h 1680334"/>
                <a:gd name="connsiteX104" fmla="*/ 1147357 w 1679476"/>
                <a:gd name="connsiteY104" fmla="*/ 1454118 h 1680334"/>
                <a:gd name="connsiteX105" fmla="*/ 1110511 w 1679476"/>
                <a:gd name="connsiteY105" fmla="*/ 1461830 h 1680334"/>
                <a:gd name="connsiteX106" fmla="*/ 1087376 w 1679476"/>
                <a:gd name="connsiteY106" fmla="*/ 1471256 h 1680334"/>
                <a:gd name="connsiteX107" fmla="*/ 1030822 w 1679476"/>
                <a:gd name="connsiteY107" fmla="*/ 1541520 h 1680334"/>
                <a:gd name="connsiteX108" fmla="*/ 1022253 w 1679476"/>
                <a:gd name="connsiteY108" fmla="*/ 1604071 h 1680334"/>
                <a:gd name="connsiteX109" fmla="*/ 933994 w 1679476"/>
                <a:gd name="connsiteY109" fmla="*/ 1680334 h 1680334"/>
                <a:gd name="connsiteX110" fmla="*/ 745482 w 1679476"/>
                <a:gd name="connsiteY110" fmla="*/ 1680334 h 1680334"/>
                <a:gd name="connsiteX111" fmla="*/ 657224 w 1679476"/>
                <a:gd name="connsiteY111" fmla="*/ 1604071 h 1680334"/>
                <a:gd name="connsiteX112" fmla="*/ 648655 w 1679476"/>
                <a:gd name="connsiteY112" fmla="*/ 1541520 h 1680334"/>
                <a:gd name="connsiteX113" fmla="*/ 592101 w 1679476"/>
                <a:gd name="connsiteY113" fmla="*/ 1471256 h 1680334"/>
                <a:gd name="connsiteX114" fmla="*/ 568965 w 1679476"/>
                <a:gd name="connsiteY114" fmla="*/ 1461830 h 1680334"/>
                <a:gd name="connsiteX115" fmla="*/ 532120 w 1679476"/>
                <a:gd name="connsiteY115" fmla="*/ 1454118 h 1680334"/>
                <a:gd name="connsiteX116" fmla="*/ 478994 w 1679476"/>
                <a:gd name="connsiteY116" fmla="*/ 1472112 h 1680334"/>
                <a:gd name="connsiteX117" fmla="*/ 428438 w 1679476"/>
                <a:gd name="connsiteY117" fmla="*/ 1509815 h 1680334"/>
                <a:gd name="connsiteX118" fmla="*/ 375311 w 1679476"/>
                <a:gd name="connsiteY118" fmla="*/ 1527810 h 1680334"/>
                <a:gd name="connsiteX119" fmla="*/ 312760 w 1679476"/>
                <a:gd name="connsiteY119" fmla="*/ 1502103 h 1680334"/>
                <a:gd name="connsiteX120" fmla="*/ 179087 w 1679476"/>
                <a:gd name="connsiteY120" fmla="*/ 1368431 h 1680334"/>
                <a:gd name="connsiteX121" fmla="*/ 170518 w 1679476"/>
                <a:gd name="connsiteY121" fmla="*/ 1251896 h 1680334"/>
                <a:gd name="connsiteX122" fmla="*/ 208221 w 1679476"/>
                <a:gd name="connsiteY122" fmla="*/ 1201340 h 1680334"/>
                <a:gd name="connsiteX123" fmla="*/ 218504 w 1679476"/>
                <a:gd name="connsiteY123" fmla="*/ 1111368 h 1680334"/>
                <a:gd name="connsiteX124" fmla="*/ 209078 w 1679476"/>
                <a:gd name="connsiteY124" fmla="*/ 1088232 h 1680334"/>
                <a:gd name="connsiteX125" fmla="*/ 138814 w 1679476"/>
                <a:gd name="connsiteY125" fmla="*/ 1031678 h 1680334"/>
                <a:gd name="connsiteX126" fmla="*/ 76262 w 1679476"/>
                <a:gd name="connsiteY126" fmla="*/ 1023109 h 1680334"/>
                <a:gd name="connsiteX127" fmla="*/ 0 w 1679476"/>
                <a:gd name="connsiteY127" fmla="*/ 934852 h 1680334"/>
                <a:gd name="connsiteX128" fmla="*/ 0 w 1679476"/>
                <a:gd name="connsiteY128" fmla="*/ 746339 h 1680334"/>
                <a:gd name="connsiteX129" fmla="*/ 76262 w 1679476"/>
                <a:gd name="connsiteY129" fmla="*/ 658080 h 1680334"/>
                <a:gd name="connsiteX130" fmla="*/ 138814 w 1679476"/>
                <a:gd name="connsiteY130" fmla="*/ 649512 h 1680334"/>
                <a:gd name="connsiteX131" fmla="*/ 209078 w 1679476"/>
                <a:gd name="connsiteY131" fmla="*/ 592958 h 1680334"/>
                <a:gd name="connsiteX132" fmla="*/ 218504 w 1679476"/>
                <a:gd name="connsiteY132" fmla="*/ 569823 h 1680334"/>
                <a:gd name="connsiteX133" fmla="*/ 208221 w 1679476"/>
                <a:gd name="connsiteY133" fmla="*/ 479850 h 1680334"/>
                <a:gd name="connsiteX134" fmla="*/ 170518 w 1679476"/>
                <a:gd name="connsiteY134" fmla="*/ 429295 h 1680334"/>
                <a:gd name="connsiteX135" fmla="*/ 179087 w 1679476"/>
                <a:gd name="connsiteY135" fmla="*/ 312760 h 1680334"/>
                <a:gd name="connsiteX136" fmla="*/ 312760 w 1679476"/>
                <a:gd name="connsiteY136" fmla="*/ 178230 h 1680334"/>
                <a:gd name="connsiteX137" fmla="*/ 375311 w 1679476"/>
                <a:gd name="connsiteY137" fmla="*/ 152524 h 1680334"/>
                <a:gd name="connsiteX138" fmla="*/ 428438 w 1679476"/>
                <a:gd name="connsiteY138" fmla="*/ 170519 h 1680334"/>
                <a:gd name="connsiteX139" fmla="*/ 478994 w 1679476"/>
                <a:gd name="connsiteY139" fmla="*/ 208221 h 1680334"/>
                <a:gd name="connsiteX140" fmla="*/ 532120 w 1679476"/>
                <a:gd name="connsiteY140" fmla="*/ 226215 h 1680334"/>
                <a:gd name="connsiteX141" fmla="*/ 568965 w 1679476"/>
                <a:gd name="connsiteY141" fmla="*/ 218504 h 1680334"/>
                <a:gd name="connsiteX142" fmla="*/ 592101 w 1679476"/>
                <a:gd name="connsiteY142" fmla="*/ 209078 h 1680334"/>
                <a:gd name="connsiteX143" fmla="*/ 648655 w 1679476"/>
                <a:gd name="connsiteY143" fmla="*/ 138814 h 1680334"/>
                <a:gd name="connsiteX144" fmla="*/ 657224 w 1679476"/>
                <a:gd name="connsiteY144" fmla="*/ 76262 h 1680334"/>
                <a:gd name="connsiteX145" fmla="*/ 745482 w 1679476"/>
                <a:gd name="connsiteY145" fmla="*/ 0 h 16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1679476" h="1680334">
                  <a:moveTo>
                    <a:pt x="745482" y="76262"/>
                  </a:moveTo>
                  <a:cubicBezTo>
                    <a:pt x="739484" y="76262"/>
                    <a:pt x="734343" y="80546"/>
                    <a:pt x="733485" y="86544"/>
                  </a:cubicBezTo>
                  <a:lnTo>
                    <a:pt x="724917" y="149096"/>
                  </a:lnTo>
                  <a:cubicBezTo>
                    <a:pt x="716348" y="208221"/>
                    <a:pt x="676075" y="258776"/>
                    <a:pt x="620378" y="281055"/>
                  </a:cubicBezTo>
                  <a:cubicBezTo>
                    <a:pt x="613523" y="283626"/>
                    <a:pt x="606668" y="287054"/>
                    <a:pt x="599813" y="289624"/>
                  </a:cubicBezTo>
                  <a:cubicBezTo>
                    <a:pt x="578391" y="298193"/>
                    <a:pt x="555255" y="303334"/>
                    <a:pt x="532120" y="303334"/>
                  </a:cubicBezTo>
                  <a:cubicBezTo>
                    <a:pt x="496131" y="303334"/>
                    <a:pt x="461855" y="291338"/>
                    <a:pt x="432723" y="269916"/>
                  </a:cubicBezTo>
                  <a:lnTo>
                    <a:pt x="382166" y="232213"/>
                  </a:lnTo>
                  <a:cubicBezTo>
                    <a:pt x="380453" y="230500"/>
                    <a:pt x="377883" y="229643"/>
                    <a:pt x="375311" y="229643"/>
                  </a:cubicBezTo>
                  <a:cubicBezTo>
                    <a:pt x="372741" y="229643"/>
                    <a:pt x="369314" y="230500"/>
                    <a:pt x="366743" y="233070"/>
                  </a:cubicBezTo>
                  <a:lnTo>
                    <a:pt x="233070" y="366743"/>
                  </a:lnTo>
                  <a:cubicBezTo>
                    <a:pt x="228786" y="371028"/>
                    <a:pt x="228786" y="377883"/>
                    <a:pt x="232214" y="382167"/>
                  </a:cubicBezTo>
                  <a:lnTo>
                    <a:pt x="269916" y="432723"/>
                  </a:lnTo>
                  <a:cubicBezTo>
                    <a:pt x="305905" y="480708"/>
                    <a:pt x="312760" y="544116"/>
                    <a:pt x="288768" y="599813"/>
                  </a:cubicBezTo>
                  <a:cubicBezTo>
                    <a:pt x="285340" y="606668"/>
                    <a:pt x="282769" y="613523"/>
                    <a:pt x="280199" y="620378"/>
                  </a:cubicBezTo>
                  <a:cubicBezTo>
                    <a:pt x="257920" y="676932"/>
                    <a:pt x="207364" y="716348"/>
                    <a:pt x="148240" y="724917"/>
                  </a:cubicBezTo>
                  <a:lnTo>
                    <a:pt x="85688" y="733486"/>
                  </a:lnTo>
                  <a:cubicBezTo>
                    <a:pt x="79689" y="734343"/>
                    <a:pt x="75405" y="739484"/>
                    <a:pt x="75405" y="745482"/>
                  </a:cubicBezTo>
                  <a:lnTo>
                    <a:pt x="75405" y="933994"/>
                  </a:lnTo>
                  <a:cubicBezTo>
                    <a:pt x="75405" y="939993"/>
                    <a:pt x="79689" y="945134"/>
                    <a:pt x="85688" y="945991"/>
                  </a:cubicBezTo>
                  <a:lnTo>
                    <a:pt x="148240" y="954559"/>
                  </a:lnTo>
                  <a:cubicBezTo>
                    <a:pt x="207364" y="963128"/>
                    <a:pt x="257920" y="1003402"/>
                    <a:pt x="280199" y="1059098"/>
                  </a:cubicBezTo>
                  <a:cubicBezTo>
                    <a:pt x="282769" y="1065953"/>
                    <a:pt x="286196" y="1072808"/>
                    <a:pt x="288768" y="1079663"/>
                  </a:cubicBezTo>
                  <a:cubicBezTo>
                    <a:pt x="313616" y="1134503"/>
                    <a:pt x="305905" y="1198769"/>
                    <a:pt x="269916" y="1246754"/>
                  </a:cubicBezTo>
                  <a:lnTo>
                    <a:pt x="232214" y="1297310"/>
                  </a:lnTo>
                  <a:cubicBezTo>
                    <a:pt x="228786" y="1301594"/>
                    <a:pt x="228786" y="1308449"/>
                    <a:pt x="233070" y="1312733"/>
                  </a:cubicBezTo>
                  <a:lnTo>
                    <a:pt x="366743" y="1447263"/>
                  </a:lnTo>
                  <a:cubicBezTo>
                    <a:pt x="370170" y="1449834"/>
                    <a:pt x="372741" y="1450691"/>
                    <a:pt x="375311" y="1450691"/>
                  </a:cubicBezTo>
                  <a:cubicBezTo>
                    <a:pt x="377883" y="1450691"/>
                    <a:pt x="380453" y="1449834"/>
                    <a:pt x="382166" y="1448120"/>
                  </a:cubicBezTo>
                  <a:lnTo>
                    <a:pt x="432723" y="1410417"/>
                  </a:lnTo>
                  <a:cubicBezTo>
                    <a:pt x="460999" y="1388139"/>
                    <a:pt x="496131" y="1376999"/>
                    <a:pt x="532120" y="1376999"/>
                  </a:cubicBezTo>
                  <a:cubicBezTo>
                    <a:pt x="555255" y="1376999"/>
                    <a:pt x="578391" y="1381284"/>
                    <a:pt x="599813" y="1390710"/>
                  </a:cubicBezTo>
                  <a:cubicBezTo>
                    <a:pt x="606668" y="1394137"/>
                    <a:pt x="613523" y="1396707"/>
                    <a:pt x="620378" y="1399278"/>
                  </a:cubicBezTo>
                  <a:cubicBezTo>
                    <a:pt x="676932" y="1421557"/>
                    <a:pt x="716348" y="1472112"/>
                    <a:pt x="724917" y="1531237"/>
                  </a:cubicBezTo>
                  <a:lnTo>
                    <a:pt x="733485" y="1593789"/>
                  </a:lnTo>
                  <a:cubicBezTo>
                    <a:pt x="734343" y="1599787"/>
                    <a:pt x="739484" y="1604071"/>
                    <a:pt x="745482" y="1604071"/>
                  </a:cubicBezTo>
                  <a:lnTo>
                    <a:pt x="933994" y="1604071"/>
                  </a:lnTo>
                  <a:cubicBezTo>
                    <a:pt x="939993" y="1604071"/>
                    <a:pt x="945134" y="1599787"/>
                    <a:pt x="945991" y="1593789"/>
                  </a:cubicBezTo>
                  <a:lnTo>
                    <a:pt x="954559" y="1531237"/>
                  </a:lnTo>
                  <a:cubicBezTo>
                    <a:pt x="963128" y="1472112"/>
                    <a:pt x="1003402" y="1421557"/>
                    <a:pt x="1059098" y="1399278"/>
                  </a:cubicBezTo>
                  <a:cubicBezTo>
                    <a:pt x="1065953" y="1396707"/>
                    <a:pt x="1072808" y="1393280"/>
                    <a:pt x="1079663" y="1390710"/>
                  </a:cubicBezTo>
                  <a:cubicBezTo>
                    <a:pt x="1101086" y="1382141"/>
                    <a:pt x="1124221" y="1376999"/>
                    <a:pt x="1147357" y="1376999"/>
                  </a:cubicBezTo>
                  <a:cubicBezTo>
                    <a:pt x="1183346" y="1376999"/>
                    <a:pt x="1217621" y="1388996"/>
                    <a:pt x="1246754" y="1410417"/>
                  </a:cubicBezTo>
                  <a:lnTo>
                    <a:pt x="1297310" y="1448120"/>
                  </a:lnTo>
                  <a:cubicBezTo>
                    <a:pt x="1299023" y="1449834"/>
                    <a:pt x="1301594" y="1450691"/>
                    <a:pt x="1304165" y="1450691"/>
                  </a:cubicBezTo>
                  <a:cubicBezTo>
                    <a:pt x="1306736" y="1450691"/>
                    <a:pt x="1310163" y="1449834"/>
                    <a:pt x="1312733" y="1447263"/>
                  </a:cubicBezTo>
                  <a:lnTo>
                    <a:pt x="1446406" y="1313591"/>
                  </a:lnTo>
                  <a:cubicBezTo>
                    <a:pt x="1450691" y="1309306"/>
                    <a:pt x="1450691" y="1302451"/>
                    <a:pt x="1447263" y="1298167"/>
                  </a:cubicBezTo>
                  <a:lnTo>
                    <a:pt x="1409561" y="1247611"/>
                  </a:lnTo>
                  <a:cubicBezTo>
                    <a:pt x="1373572" y="1199626"/>
                    <a:pt x="1366717" y="1136217"/>
                    <a:pt x="1390709" y="1080521"/>
                  </a:cubicBezTo>
                  <a:cubicBezTo>
                    <a:pt x="1394137" y="1073666"/>
                    <a:pt x="1396707" y="1066811"/>
                    <a:pt x="1399278" y="1059956"/>
                  </a:cubicBezTo>
                  <a:cubicBezTo>
                    <a:pt x="1421557" y="1003402"/>
                    <a:pt x="1472112" y="963985"/>
                    <a:pt x="1531237" y="955417"/>
                  </a:cubicBezTo>
                  <a:lnTo>
                    <a:pt x="1593788" y="946848"/>
                  </a:lnTo>
                  <a:cubicBezTo>
                    <a:pt x="1599787" y="945991"/>
                    <a:pt x="1604071" y="940849"/>
                    <a:pt x="1604071" y="934852"/>
                  </a:cubicBezTo>
                  <a:lnTo>
                    <a:pt x="1604071" y="746339"/>
                  </a:lnTo>
                  <a:cubicBezTo>
                    <a:pt x="1604071" y="740341"/>
                    <a:pt x="1599787" y="735199"/>
                    <a:pt x="1593788" y="734343"/>
                  </a:cubicBezTo>
                  <a:lnTo>
                    <a:pt x="1531237" y="725774"/>
                  </a:lnTo>
                  <a:cubicBezTo>
                    <a:pt x="1472112" y="717205"/>
                    <a:pt x="1421557" y="676932"/>
                    <a:pt x="1399278" y="621235"/>
                  </a:cubicBezTo>
                  <a:cubicBezTo>
                    <a:pt x="1396707" y="614380"/>
                    <a:pt x="1393280" y="607524"/>
                    <a:pt x="1390709" y="600670"/>
                  </a:cubicBezTo>
                  <a:cubicBezTo>
                    <a:pt x="1365860" y="545830"/>
                    <a:pt x="1373572" y="481564"/>
                    <a:pt x="1409561" y="433579"/>
                  </a:cubicBezTo>
                  <a:lnTo>
                    <a:pt x="1447263" y="383023"/>
                  </a:lnTo>
                  <a:cubicBezTo>
                    <a:pt x="1450691" y="378739"/>
                    <a:pt x="1450691" y="371884"/>
                    <a:pt x="1446406" y="367600"/>
                  </a:cubicBezTo>
                  <a:lnTo>
                    <a:pt x="1312733" y="233928"/>
                  </a:lnTo>
                  <a:cubicBezTo>
                    <a:pt x="1309306" y="231356"/>
                    <a:pt x="1306736" y="230500"/>
                    <a:pt x="1304165" y="230500"/>
                  </a:cubicBezTo>
                  <a:cubicBezTo>
                    <a:pt x="1301594" y="230500"/>
                    <a:pt x="1299023" y="231356"/>
                    <a:pt x="1297310" y="233070"/>
                  </a:cubicBezTo>
                  <a:lnTo>
                    <a:pt x="1246754" y="270773"/>
                  </a:lnTo>
                  <a:cubicBezTo>
                    <a:pt x="1218477" y="293051"/>
                    <a:pt x="1183346" y="304191"/>
                    <a:pt x="1147357" y="304191"/>
                  </a:cubicBezTo>
                  <a:cubicBezTo>
                    <a:pt x="1124221" y="304191"/>
                    <a:pt x="1101086" y="299906"/>
                    <a:pt x="1079663" y="290481"/>
                  </a:cubicBezTo>
                  <a:cubicBezTo>
                    <a:pt x="1072808" y="287054"/>
                    <a:pt x="1065953" y="284483"/>
                    <a:pt x="1059098" y="281913"/>
                  </a:cubicBezTo>
                  <a:cubicBezTo>
                    <a:pt x="1002544" y="259634"/>
                    <a:pt x="963128" y="209078"/>
                    <a:pt x="954559" y="149954"/>
                  </a:cubicBezTo>
                  <a:lnTo>
                    <a:pt x="945991" y="87401"/>
                  </a:lnTo>
                  <a:cubicBezTo>
                    <a:pt x="945134" y="81404"/>
                    <a:pt x="939993" y="77119"/>
                    <a:pt x="933994" y="77119"/>
                  </a:cubicBezTo>
                  <a:lnTo>
                    <a:pt x="933994" y="76262"/>
                  </a:lnTo>
                  <a:close/>
                  <a:moveTo>
                    <a:pt x="745482" y="0"/>
                  </a:moveTo>
                  <a:lnTo>
                    <a:pt x="933994" y="0"/>
                  </a:lnTo>
                  <a:cubicBezTo>
                    <a:pt x="977695" y="0"/>
                    <a:pt x="1015398" y="32561"/>
                    <a:pt x="1022253" y="77119"/>
                  </a:cubicBezTo>
                  <a:lnTo>
                    <a:pt x="1030822" y="139671"/>
                  </a:lnTo>
                  <a:cubicBezTo>
                    <a:pt x="1035963" y="171375"/>
                    <a:pt x="1057384" y="197938"/>
                    <a:pt x="1087376" y="209935"/>
                  </a:cubicBezTo>
                  <a:cubicBezTo>
                    <a:pt x="1095087" y="212505"/>
                    <a:pt x="1102799" y="215933"/>
                    <a:pt x="1110511" y="219360"/>
                  </a:cubicBezTo>
                  <a:cubicBezTo>
                    <a:pt x="1122507" y="224501"/>
                    <a:pt x="1135361" y="227072"/>
                    <a:pt x="1147357" y="227072"/>
                  </a:cubicBezTo>
                  <a:cubicBezTo>
                    <a:pt x="1166208" y="227072"/>
                    <a:pt x="1185059" y="221074"/>
                    <a:pt x="1200483" y="209078"/>
                  </a:cubicBezTo>
                  <a:lnTo>
                    <a:pt x="1251038" y="171375"/>
                  </a:lnTo>
                  <a:cubicBezTo>
                    <a:pt x="1266462" y="159379"/>
                    <a:pt x="1285313" y="153381"/>
                    <a:pt x="1304165" y="153381"/>
                  </a:cubicBezTo>
                  <a:cubicBezTo>
                    <a:pt x="1326443" y="153381"/>
                    <a:pt x="1349579" y="161950"/>
                    <a:pt x="1366717" y="179087"/>
                  </a:cubicBezTo>
                  <a:lnTo>
                    <a:pt x="1500389" y="312760"/>
                  </a:lnTo>
                  <a:cubicBezTo>
                    <a:pt x="1532093" y="344464"/>
                    <a:pt x="1535521" y="394163"/>
                    <a:pt x="1508958" y="429295"/>
                  </a:cubicBezTo>
                  <a:lnTo>
                    <a:pt x="1471256" y="479850"/>
                  </a:lnTo>
                  <a:cubicBezTo>
                    <a:pt x="1451547" y="505557"/>
                    <a:pt x="1448120" y="539832"/>
                    <a:pt x="1460973" y="569823"/>
                  </a:cubicBezTo>
                  <a:cubicBezTo>
                    <a:pt x="1464401" y="577534"/>
                    <a:pt x="1466971" y="585247"/>
                    <a:pt x="1470398" y="592958"/>
                  </a:cubicBezTo>
                  <a:cubicBezTo>
                    <a:pt x="1481538" y="622949"/>
                    <a:pt x="1508958" y="645228"/>
                    <a:pt x="1540662" y="649512"/>
                  </a:cubicBezTo>
                  <a:lnTo>
                    <a:pt x="1603214" y="658080"/>
                  </a:lnTo>
                  <a:cubicBezTo>
                    <a:pt x="1646915" y="664079"/>
                    <a:pt x="1679476" y="701781"/>
                    <a:pt x="1679476" y="746339"/>
                  </a:cubicBezTo>
                  <a:lnTo>
                    <a:pt x="1679476" y="934852"/>
                  </a:lnTo>
                  <a:cubicBezTo>
                    <a:pt x="1679476" y="979409"/>
                    <a:pt x="1646915" y="1017112"/>
                    <a:pt x="1603214" y="1023109"/>
                  </a:cubicBezTo>
                  <a:lnTo>
                    <a:pt x="1540662" y="1031678"/>
                  </a:lnTo>
                  <a:cubicBezTo>
                    <a:pt x="1508958" y="1036819"/>
                    <a:pt x="1482395" y="1058242"/>
                    <a:pt x="1470398" y="1088232"/>
                  </a:cubicBezTo>
                  <a:cubicBezTo>
                    <a:pt x="1467828" y="1095944"/>
                    <a:pt x="1464401" y="1103656"/>
                    <a:pt x="1460973" y="1111368"/>
                  </a:cubicBezTo>
                  <a:cubicBezTo>
                    <a:pt x="1448120" y="1141358"/>
                    <a:pt x="1451547" y="1175633"/>
                    <a:pt x="1471256" y="1201340"/>
                  </a:cubicBezTo>
                  <a:lnTo>
                    <a:pt x="1508958" y="1251896"/>
                  </a:lnTo>
                  <a:cubicBezTo>
                    <a:pt x="1535521" y="1287027"/>
                    <a:pt x="1532093" y="1336726"/>
                    <a:pt x="1500389" y="1368431"/>
                  </a:cubicBezTo>
                  <a:lnTo>
                    <a:pt x="1366717" y="1502103"/>
                  </a:lnTo>
                  <a:cubicBezTo>
                    <a:pt x="1349579" y="1519241"/>
                    <a:pt x="1327301" y="1527810"/>
                    <a:pt x="1304165" y="1527810"/>
                  </a:cubicBezTo>
                  <a:cubicBezTo>
                    <a:pt x="1286171" y="1527810"/>
                    <a:pt x="1267319" y="1521811"/>
                    <a:pt x="1251038" y="1509815"/>
                  </a:cubicBezTo>
                  <a:lnTo>
                    <a:pt x="1200483" y="1472112"/>
                  </a:lnTo>
                  <a:cubicBezTo>
                    <a:pt x="1185059" y="1460116"/>
                    <a:pt x="1166208" y="1454118"/>
                    <a:pt x="1147357" y="1454118"/>
                  </a:cubicBezTo>
                  <a:cubicBezTo>
                    <a:pt x="1134503" y="1454118"/>
                    <a:pt x="1122507" y="1456689"/>
                    <a:pt x="1110511" y="1461830"/>
                  </a:cubicBezTo>
                  <a:cubicBezTo>
                    <a:pt x="1102799" y="1465257"/>
                    <a:pt x="1095087" y="1467828"/>
                    <a:pt x="1087376" y="1471256"/>
                  </a:cubicBezTo>
                  <a:cubicBezTo>
                    <a:pt x="1057384" y="1482395"/>
                    <a:pt x="1035106" y="1509815"/>
                    <a:pt x="1030822" y="1541520"/>
                  </a:cubicBezTo>
                  <a:lnTo>
                    <a:pt x="1022253" y="1604071"/>
                  </a:lnTo>
                  <a:cubicBezTo>
                    <a:pt x="1016254" y="1647772"/>
                    <a:pt x="978552" y="1680334"/>
                    <a:pt x="933994" y="1680334"/>
                  </a:cubicBezTo>
                  <a:lnTo>
                    <a:pt x="745482" y="1680334"/>
                  </a:lnTo>
                  <a:cubicBezTo>
                    <a:pt x="700924" y="1680334"/>
                    <a:pt x="663222" y="1647772"/>
                    <a:pt x="657224" y="1604071"/>
                  </a:cubicBezTo>
                  <a:lnTo>
                    <a:pt x="648655" y="1541520"/>
                  </a:lnTo>
                  <a:cubicBezTo>
                    <a:pt x="643513" y="1509815"/>
                    <a:pt x="622092" y="1483252"/>
                    <a:pt x="592101" y="1471256"/>
                  </a:cubicBezTo>
                  <a:cubicBezTo>
                    <a:pt x="584389" y="1468685"/>
                    <a:pt x="576678" y="1465257"/>
                    <a:pt x="568965" y="1461830"/>
                  </a:cubicBezTo>
                  <a:cubicBezTo>
                    <a:pt x="556969" y="1456689"/>
                    <a:pt x="544116" y="1454118"/>
                    <a:pt x="532120" y="1454118"/>
                  </a:cubicBezTo>
                  <a:cubicBezTo>
                    <a:pt x="513269" y="1454118"/>
                    <a:pt x="494418" y="1460116"/>
                    <a:pt x="478994" y="1472112"/>
                  </a:cubicBezTo>
                  <a:lnTo>
                    <a:pt x="428438" y="1509815"/>
                  </a:lnTo>
                  <a:cubicBezTo>
                    <a:pt x="413014" y="1521811"/>
                    <a:pt x="394163" y="1527810"/>
                    <a:pt x="375311" y="1527810"/>
                  </a:cubicBezTo>
                  <a:cubicBezTo>
                    <a:pt x="353033" y="1527810"/>
                    <a:pt x="329898" y="1519241"/>
                    <a:pt x="312760" y="1502103"/>
                  </a:cubicBezTo>
                  <a:lnTo>
                    <a:pt x="179087" y="1368431"/>
                  </a:lnTo>
                  <a:cubicBezTo>
                    <a:pt x="147383" y="1336726"/>
                    <a:pt x="143955" y="1287027"/>
                    <a:pt x="170518" y="1251896"/>
                  </a:cubicBezTo>
                  <a:lnTo>
                    <a:pt x="208221" y="1201340"/>
                  </a:lnTo>
                  <a:cubicBezTo>
                    <a:pt x="227929" y="1175633"/>
                    <a:pt x="231356" y="1141358"/>
                    <a:pt x="218504" y="1111368"/>
                  </a:cubicBezTo>
                  <a:cubicBezTo>
                    <a:pt x="215076" y="1103656"/>
                    <a:pt x="212505" y="1095944"/>
                    <a:pt x="209078" y="1088232"/>
                  </a:cubicBezTo>
                  <a:cubicBezTo>
                    <a:pt x="197939" y="1058242"/>
                    <a:pt x="170518" y="1035963"/>
                    <a:pt x="138814" y="1031678"/>
                  </a:cubicBezTo>
                  <a:lnTo>
                    <a:pt x="76262" y="1023109"/>
                  </a:lnTo>
                  <a:cubicBezTo>
                    <a:pt x="32561" y="1017112"/>
                    <a:pt x="0" y="979409"/>
                    <a:pt x="0" y="934852"/>
                  </a:cubicBezTo>
                  <a:lnTo>
                    <a:pt x="0" y="746339"/>
                  </a:lnTo>
                  <a:cubicBezTo>
                    <a:pt x="0" y="701781"/>
                    <a:pt x="32561" y="664079"/>
                    <a:pt x="76262" y="658080"/>
                  </a:cubicBezTo>
                  <a:lnTo>
                    <a:pt x="138814" y="649512"/>
                  </a:lnTo>
                  <a:cubicBezTo>
                    <a:pt x="170518" y="644370"/>
                    <a:pt x="197081" y="622949"/>
                    <a:pt x="209078" y="592958"/>
                  </a:cubicBezTo>
                  <a:cubicBezTo>
                    <a:pt x="211649" y="585247"/>
                    <a:pt x="215076" y="577534"/>
                    <a:pt x="218504" y="569823"/>
                  </a:cubicBezTo>
                  <a:cubicBezTo>
                    <a:pt x="231356" y="539832"/>
                    <a:pt x="227929" y="505557"/>
                    <a:pt x="208221" y="479850"/>
                  </a:cubicBezTo>
                  <a:lnTo>
                    <a:pt x="170518" y="429295"/>
                  </a:lnTo>
                  <a:cubicBezTo>
                    <a:pt x="143955" y="394163"/>
                    <a:pt x="147383" y="344464"/>
                    <a:pt x="179087" y="312760"/>
                  </a:cubicBezTo>
                  <a:lnTo>
                    <a:pt x="312760" y="178230"/>
                  </a:lnTo>
                  <a:cubicBezTo>
                    <a:pt x="329898" y="161093"/>
                    <a:pt x="352176" y="152524"/>
                    <a:pt x="375311" y="152524"/>
                  </a:cubicBezTo>
                  <a:cubicBezTo>
                    <a:pt x="393305" y="152524"/>
                    <a:pt x="412158" y="158522"/>
                    <a:pt x="428438" y="170519"/>
                  </a:cubicBezTo>
                  <a:lnTo>
                    <a:pt x="478994" y="208221"/>
                  </a:lnTo>
                  <a:cubicBezTo>
                    <a:pt x="494418" y="220217"/>
                    <a:pt x="513269" y="226215"/>
                    <a:pt x="532120" y="226215"/>
                  </a:cubicBezTo>
                  <a:cubicBezTo>
                    <a:pt x="544973" y="226215"/>
                    <a:pt x="556969" y="223644"/>
                    <a:pt x="568965" y="218504"/>
                  </a:cubicBezTo>
                  <a:cubicBezTo>
                    <a:pt x="576678" y="215075"/>
                    <a:pt x="584389" y="212505"/>
                    <a:pt x="592101" y="209078"/>
                  </a:cubicBezTo>
                  <a:cubicBezTo>
                    <a:pt x="622092" y="197938"/>
                    <a:pt x="644370" y="170519"/>
                    <a:pt x="648655" y="138814"/>
                  </a:cubicBezTo>
                  <a:lnTo>
                    <a:pt x="657224" y="76262"/>
                  </a:lnTo>
                  <a:cubicBezTo>
                    <a:pt x="663222" y="32561"/>
                    <a:pt x="700924" y="0"/>
                    <a:pt x="745482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37" name="椭圆 36"/>
          <p:cNvSpPr/>
          <p:nvPr/>
        </p:nvSpPr>
        <p:spPr>
          <a:xfrm>
            <a:off x="5039907" y="503102"/>
            <a:ext cx="2112187" cy="2112187"/>
          </a:xfrm>
          <a:prstGeom prst="ellipse">
            <a:avLst/>
          </a:prstGeom>
          <a:solidFill>
            <a:schemeClr val="tx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8893530" y="503102"/>
            <a:ext cx="2112187" cy="2112187"/>
          </a:xfrm>
          <a:prstGeom prst="ellipse">
            <a:avLst/>
          </a:prstGeom>
          <a:solidFill>
            <a:schemeClr val="tx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5703344" y="1241875"/>
            <a:ext cx="785312" cy="634641"/>
            <a:chOff x="5289307" y="879676"/>
            <a:chExt cx="1613385" cy="1303840"/>
          </a:xfrm>
        </p:grpSpPr>
        <p:sp>
          <p:nvSpPr>
            <p:cNvPr id="43" name="任意多边形: 形状 42"/>
            <p:cNvSpPr/>
            <p:nvPr/>
          </p:nvSpPr>
          <p:spPr>
            <a:xfrm>
              <a:off x="5289307" y="879676"/>
              <a:ext cx="1613385" cy="1303840"/>
            </a:xfrm>
            <a:custGeom>
              <a:avLst/>
              <a:gdLst>
                <a:gd name="connsiteX0" fmla="*/ 1529715 w 1638300"/>
                <a:gd name="connsiteY0" fmla="*/ 85725 h 1323975"/>
                <a:gd name="connsiteX1" fmla="*/ 1555433 w 1638300"/>
                <a:gd name="connsiteY1" fmla="*/ 111442 h 1323975"/>
                <a:gd name="connsiteX2" fmla="*/ 1555433 w 1638300"/>
                <a:gd name="connsiteY2" fmla="*/ 1221105 h 1323975"/>
                <a:gd name="connsiteX3" fmla="*/ 1529715 w 1638300"/>
                <a:gd name="connsiteY3" fmla="*/ 1246823 h 1323975"/>
                <a:gd name="connsiteX4" fmla="*/ 111443 w 1638300"/>
                <a:gd name="connsiteY4" fmla="*/ 1246823 h 1323975"/>
                <a:gd name="connsiteX5" fmla="*/ 85725 w 1638300"/>
                <a:gd name="connsiteY5" fmla="*/ 1221105 h 1323975"/>
                <a:gd name="connsiteX6" fmla="*/ 85725 w 1638300"/>
                <a:gd name="connsiteY6" fmla="*/ 111442 h 1323975"/>
                <a:gd name="connsiteX7" fmla="*/ 111443 w 1638300"/>
                <a:gd name="connsiteY7" fmla="*/ 85725 h 1323975"/>
                <a:gd name="connsiteX8" fmla="*/ 1529715 w 1638300"/>
                <a:gd name="connsiteY8" fmla="*/ 85725 h 1323975"/>
                <a:gd name="connsiteX9" fmla="*/ 1529715 w 1638300"/>
                <a:gd name="connsiteY9" fmla="*/ 0 h 1323975"/>
                <a:gd name="connsiteX10" fmla="*/ 111443 w 1638300"/>
                <a:gd name="connsiteY10" fmla="*/ 0 h 1323975"/>
                <a:gd name="connsiteX11" fmla="*/ 0 w 1638300"/>
                <a:gd name="connsiteY11" fmla="*/ 111442 h 1323975"/>
                <a:gd name="connsiteX12" fmla="*/ 0 w 1638300"/>
                <a:gd name="connsiteY12" fmla="*/ 1221105 h 1323975"/>
                <a:gd name="connsiteX13" fmla="*/ 111443 w 1638300"/>
                <a:gd name="connsiteY13" fmla="*/ 1332548 h 1323975"/>
                <a:gd name="connsiteX14" fmla="*/ 1529715 w 1638300"/>
                <a:gd name="connsiteY14" fmla="*/ 1332548 h 1323975"/>
                <a:gd name="connsiteX15" fmla="*/ 1641158 w 1638300"/>
                <a:gd name="connsiteY15" fmla="*/ 1221105 h 1323975"/>
                <a:gd name="connsiteX16" fmla="*/ 1641158 w 1638300"/>
                <a:gd name="connsiteY16" fmla="*/ 111442 h 1323975"/>
                <a:gd name="connsiteX17" fmla="*/ 1529715 w 1638300"/>
                <a:gd name="connsiteY17" fmla="*/ 0 h 1323975"/>
                <a:gd name="connsiteX18" fmla="*/ 1529715 w 1638300"/>
                <a:gd name="connsiteY18" fmla="*/ 0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8300" h="1323975">
                  <a:moveTo>
                    <a:pt x="1529715" y="85725"/>
                  </a:moveTo>
                  <a:cubicBezTo>
                    <a:pt x="1544003" y="85725"/>
                    <a:pt x="1555433" y="97155"/>
                    <a:pt x="1555433" y="111442"/>
                  </a:cubicBezTo>
                  <a:lnTo>
                    <a:pt x="1555433" y="1221105"/>
                  </a:lnTo>
                  <a:cubicBezTo>
                    <a:pt x="1555433" y="1235393"/>
                    <a:pt x="1544003" y="1246823"/>
                    <a:pt x="1529715" y="1246823"/>
                  </a:cubicBezTo>
                  <a:lnTo>
                    <a:pt x="111443" y="1246823"/>
                  </a:lnTo>
                  <a:cubicBezTo>
                    <a:pt x="97155" y="1246823"/>
                    <a:pt x="85725" y="1235393"/>
                    <a:pt x="85725" y="1221105"/>
                  </a:cubicBezTo>
                  <a:lnTo>
                    <a:pt x="85725" y="111442"/>
                  </a:lnTo>
                  <a:cubicBezTo>
                    <a:pt x="85725" y="97155"/>
                    <a:pt x="97155" y="85725"/>
                    <a:pt x="111443" y="85725"/>
                  </a:cubicBezTo>
                  <a:lnTo>
                    <a:pt x="1529715" y="85725"/>
                  </a:lnTo>
                  <a:moveTo>
                    <a:pt x="1529715" y="0"/>
                  </a:moveTo>
                  <a:lnTo>
                    <a:pt x="111443" y="0"/>
                  </a:lnTo>
                  <a:cubicBezTo>
                    <a:pt x="49530" y="0"/>
                    <a:pt x="0" y="50483"/>
                    <a:pt x="0" y="111442"/>
                  </a:cubicBezTo>
                  <a:lnTo>
                    <a:pt x="0" y="1221105"/>
                  </a:lnTo>
                  <a:cubicBezTo>
                    <a:pt x="0" y="1283018"/>
                    <a:pt x="50483" y="1332548"/>
                    <a:pt x="111443" y="1332548"/>
                  </a:cubicBezTo>
                  <a:lnTo>
                    <a:pt x="1529715" y="1332548"/>
                  </a:lnTo>
                  <a:cubicBezTo>
                    <a:pt x="1591628" y="1332548"/>
                    <a:pt x="1641158" y="1282065"/>
                    <a:pt x="1641158" y="1221105"/>
                  </a:cubicBezTo>
                  <a:lnTo>
                    <a:pt x="1641158" y="111442"/>
                  </a:lnTo>
                  <a:cubicBezTo>
                    <a:pt x="1641158" y="50483"/>
                    <a:pt x="1590675" y="0"/>
                    <a:pt x="1529715" y="0"/>
                  </a:cubicBezTo>
                  <a:lnTo>
                    <a:pt x="1529715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457043" y="1019023"/>
              <a:ext cx="1277913" cy="1025147"/>
              <a:chOff x="5331518" y="921887"/>
              <a:chExt cx="1531779" cy="1228799"/>
            </a:xfrm>
          </p:grpSpPr>
          <p:sp>
            <p:nvSpPr>
              <p:cNvPr id="46" name="任意多边形: 形状 45"/>
              <p:cNvSpPr/>
              <p:nvPr/>
            </p:nvSpPr>
            <p:spPr>
              <a:xfrm>
                <a:off x="5331518" y="921887"/>
                <a:ext cx="1531779" cy="1228799"/>
              </a:xfrm>
              <a:custGeom>
                <a:avLst/>
                <a:gdLst>
                  <a:gd name="connsiteX0" fmla="*/ 54405 w 1531779"/>
                  <a:gd name="connsiteY0" fmla="*/ 42210 h 1228799"/>
                  <a:gd name="connsiteX1" fmla="*/ 767296 w 1531779"/>
                  <a:gd name="connsiteY1" fmla="*/ 740093 h 1228799"/>
                  <a:gd name="connsiteX2" fmla="*/ 1480187 w 1531779"/>
                  <a:gd name="connsiteY2" fmla="*/ 42210 h 1228799"/>
                  <a:gd name="connsiteX3" fmla="*/ 67537 w 1531779"/>
                  <a:gd name="connsiteY3" fmla="*/ 0 h 1228799"/>
                  <a:gd name="connsiteX4" fmla="*/ 1464242 w 1531779"/>
                  <a:gd name="connsiteY4" fmla="*/ 0 h 1228799"/>
                  <a:gd name="connsiteX5" fmla="*/ 1531779 w 1531779"/>
                  <a:gd name="connsiteY5" fmla="*/ 67537 h 1228799"/>
                  <a:gd name="connsiteX6" fmla="*/ 1531779 w 1531779"/>
                  <a:gd name="connsiteY6" fmla="*/ 1160324 h 1228799"/>
                  <a:gd name="connsiteX7" fmla="*/ 1464242 w 1531779"/>
                  <a:gd name="connsiteY7" fmla="*/ 1227862 h 1228799"/>
                  <a:gd name="connsiteX8" fmla="*/ 67537 w 1531779"/>
                  <a:gd name="connsiteY8" fmla="*/ 1227862 h 1228799"/>
                  <a:gd name="connsiteX9" fmla="*/ 67537 w 1531779"/>
                  <a:gd name="connsiteY9" fmla="*/ 1228799 h 1228799"/>
                  <a:gd name="connsiteX10" fmla="*/ 0 w 1531779"/>
                  <a:gd name="connsiteY10" fmla="*/ 1161262 h 1228799"/>
                  <a:gd name="connsiteX11" fmla="*/ 0 w 1531779"/>
                  <a:gd name="connsiteY11" fmla="*/ 67537 h 1228799"/>
                  <a:gd name="connsiteX12" fmla="*/ 67537 w 1531779"/>
                  <a:gd name="connsiteY12" fmla="*/ 0 h 12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31779" h="1228799">
                    <a:moveTo>
                      <a:pt x="54405" y="42210"/>
                    </a:moveTo>
                    <a:lnTo>
                      <a:pt x="767296" y="740093"/>
                    </a:lnTo>
                    <a:lnTo>
                      <a:pt x="1480187" y="42210"/>
                    </a:lnTo>
                    <a:close/>
                    <a:moveTo>
                      <a:pt x="67537" y="0"/>
                    </a:moveTo>
                    <a:lnTo>
                      <a:pt x="1464242" y="0"/>
                    </a:lnTo>
                    <a:cubicBezTo>
                      <a:pt x="1501762" y="0"/>
                      <a:pt x="1531779" y="30955"/>
                      <a:pt x="1531779" y="67537"/>
                    </a:cubicBezTo>
                    <a:lnTo>
                      <a:pt x="1531779" y="1160324"/>
                    </a:lnTo>
                    <a:cubicBezTo>
                      <a:pt x="1531779" y="1197845"/>
                      <a:pt x="1500824" y="1227862"/>
                      <a:pt x="1464242" y="1227862"/>
                    </a:cubicBezTo>
                    <a:lnTo>
                      <a:pt x="67537" y="1227862"/>
                    </a:lnTo>
                    <a:lnTo>
                      <a:pt x="67537" y="1228799"/>
                    </a:lnTo>
                    <a:cubicBezTo>
                      <a:pt x="30017" y="1228799"/>
                      <a:pt x="0" y="1197845"/>
                      <a:pt x="0" y="1161262"/>
                    </a:cubicBezTo>
                    <a:lnTo>
                      <a:pt x="0" y="67537"/>
                    </a:lnTo>
                    <a:cubicBezTo>
                      <a:pt x="0" y="30016"/>
                      <a:pt x="30955" y="0"/>
                      <a:pt x="675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5385923" y="1414344"/>
                <a:ext cx="1425782" cy="694131"/>
              </a:xfrm>
              <a:custGeom>
                <a:avLst/>
                <a:gdLst>
                  <a:gd name="connsiteX0" fmla="*/ 1447800 w 1447800"/>
                  <a:gd name="connsiteY0" fmla="*/ 708660 h 704850"/>
                  <a:gd name="connsiteX1" fmla="*/ 723900 w 1447800"/>
                  <a:gd name="connsiteY1" fmla="*/ 0 h 704850"/>
                  <a:gd name="connsiteX2" fmla="*/ 0 w 1447800"/>
                  <a:gd name="connsiteY2" fmla="*/ 708660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7800" h="704850">
                    <a:moveTo>
                      <a:pt x="1447800" y="708660"/>
                    </a:moveTo>
                    <a:lnTo>
                      <a:pt x="723900" y="0"/>
                    </a:lnTo>
                    <a:lnTo>
                      <a:pt x="0" y="708660"/>
                    </a:lnTo>
                  </a:path>
                </a:pathLst>
              </a:custGeom>
              <a:solidFill>
                <a:schemeClr val="bg1"/>
              </a:solidFill>
              <a:ln w="857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9628394" y="1165139"/>
            <a:ext cx="642459" cy="788112"/>
            <a:chOff x="9183178" y="633066"/>
            <a:chExt cx="1390650" cy="1705928"/>
          </a:xfrm>
        </p:grpSpPr>
        <p:sp>
          <p:nvSpPr>
            <p:cNvPr id="71" name="任意多边形: 形状 70"/>
            <p:cNvSpPr/>
            <p:nvPr/>
          </p:nvSpPr>
          <p:spPr>
            <a:xfrm>
              <a:off x="9447972" y="633066"/>
              <a:ext cx="861060" cy="1235393"/>
            </a:xfrm>
            <a:custGeom>
              <a:avLst/>
              <a:gdLst>
                <a:gd name="connsiteX0" fmla="*/ 401956 w 861060"/>
                <a:gd name="connsiteY0" fmla="*/ 41910 h 1235393"/>
                <a:gd name="connsiteX1" fmla="*/ 42863 w 861060"/>
                <a:gd name="connsiteY1" fmla="*/ 401002 h 1235393"/>
                <a:gd name="connsiteX2" fmla="*/ 42863 w 861060"/>
                <a:gd name="connsiteY2" fmla="*/ 832485 h 1235393"/>
                <a:gd name="connsiteX3" fmla="*/ 401956 w 861060"/>
                <a:gd name="connsiteY3" fmla="*/ 1191578 h 1235393"/>
                <a:gd name="connsiteX4" fmla="*/ 459106 w 861060"/>
                <a:gd name="connsiteY4" fmla="*/ 1191578 h 1235393"/>
                <a:gd name="connsiteX5" fmla="*/ 818198 w 861060"/>
                <a:gd name="connsiteY5" fmla="*/ 832485 h 1235393"/>
                <a:gd name="connsiteX6" fmla="*/ 818198 w 861060"/>
                <a:gd name="connsiteY6" fmla="*/ 401002 h 1235393"/>
                <a:gd name="connsiteX7" fmla="*/ 459106 w 861060"/>
                <a:gd name="connsiteY7" fmla="*/ 41910 h 1235393"/>
                <a:gd name="connsiteX8" fmla="*/ 401955 w 861060"/>
                <a:gd name="connsiteY8" fmla="*/ 0 h 1235393"/>
                <a:gd name="connsiteX9" fmla="*/ 459105 w 861060"/>
                <a:gd name="connsiteY9" fmla="*/ 0 h 1235393"/>
                <a:gd name="connsiteX10" fmla="*/ 861060 w 861060"/>
                <a:gd name="connsiteY10" fmla="*/ 401955 h 1235393"/>
                <a:gd name="connsiteX11" fmla="*/ 861060 w 861060"/>
                <a:gd name="connsiteY11" fmla="*/ 833438 h 1235393"/>
                <a:gd name="connsiteX12" fmla="*/ 459105 w 861060"/>
                <a:gd name="connsiteY12" fmla="*/ 1235393 h 1235393"/>
                <a:gd name="connsiteX13" fmla="*/ 401955 w 861060"/>
                <a:gd name="connsiteY13" fmla="*/ 1235393 h 1235393"/>
                <a:gd name="connsiteX14" fmla="*/ 0 w 861060"/>
                <a:gd name="connsiteY14" fmla="*/ 833438 h 1235393"/>
                <a:gd name="connsiteX15" fmla="*/ 0 w 861060"/>
                <a:gd name="connsiteY15" fmla="*/ 401955 h 1235393"/>
                <a:gd name="connsiteX16" fmla="*/ 401955 w 861060"/>
                <a:gd name="connsiteY16" fmla="*/ 0 h 12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1060" h="1235393">
                  <a:moveTo>
                    <a:pt x="401956" y="41910"/>
                  </a:moveTo>
                  <a:cubicBezTo>
                    <a:pt x="203836" y="41910"/>
                    <a:pt x="42863" y="202883"/>
                    <a:pt x="42863" y="401002"/>
                  </a:cubicBezTo>
                  <a:lnTo>
                    <a:pt x="42863" y="832485"/>
                  </a:lnTo>
                  <a:cubicBezTo>
                    <a:pt x="42863" y="1030605"/>
                    <a:pt x="203836" y="1191578"/>
                    <a:pt x="401956" y="1191578"/>
                  </a:cubicBezTo>
                  <a:lnTo>
                    <a:pt x="459106" y="1191578"/>
                  </a:lnTo>
                  <a:cubicBezTo>
                    <a:pt x="657226" y="1191578"/>
                    <a:pt x="818198" y="1030605"/>
                    <a:pt x="818198" y="832485"/>
                  </a:cubicBezTo>
                  <a:lnTo>
                    <a:pt x="818198" y="401002"/>
                  </a:lnTo>
                  <a:cubicBezTo>
                    <a:pt x="818198" y="202883"/>
                    <a:pt x="657226" y="41910"/>
                    <a:pt x="459106" y="41910"/>
                  </a:cubicBezTo>
                  <a:close/>
                  <a:moveTo>
                    <a:pt x="401955" y="0"/>
                  </a:moveTo>
                  <a:lnTo>
                    <a:pt x="459105" y="0"/>
                  </a:lnTo>
                  <a:cubicBezTo>
                    <a:pt x="681038" y="0"/>
                    <a:pt x="861060" y="180023"/>
                    <a:pt x="861060" y="401955"/>
                  </a:cubicBezTo>
                  <a:lnTo>
                    <a:pt x="861060" y="833438"/>
                  </a:lnTo>
                  <a:cubicBezTo>
                    <a:pt x="861060" y="1055370"/>
                    <a:pt x="681038" y="1235393"/>
                    <a:pt x="459105" y="1235393"/>
                  </a:cubicBezTo>
                  <a:lnTo>
                    <a:pt x="401955" y="1235393"/>
                  </a:lnTo>
                  <a:cubicBezTo>
                    <a:pt x="180023" y="1235393"/>
                    <a:pt x="0" y="1055370"/>
                    <a:pt x="0" y="833438"/>
                  </a:cubicBezTo>
                  <a:lnTo>
                    <a:pt x="0" y="401955"/>
                  </a:lnTo>
                  <a:cubicBezTo>
                    <a:pt x="0" y="180023"/>
                    <a:pt x="180023" y="0"/>
                    <a:pt x="40195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9344540" y="1349070"/>
              <a:ext cx="1067924" cy="855898"/>
            </a:xfrm>
            <a:custGeom>
              <a:avLst/>
              <a:gdLst>
                <a:gd name="connsiteX0" fmla="*/ 652463 w 1304925"/>
                <a:gd name="connsiteY0" fmla="*/ 297180 h 1045845"/>
                <a:gd name="connsiteX1" fmla="*/ 747713 w 1304925"/>
                <a:gd name="connsiteY1" fmla="*/ 392430 h 1045845"/>
                <a:gd name="connsiteX2" fmla="*/ 706755 w 1304925"/>
                <a:gd name="connsiteY2" fmla="*/ 469583 h 1045845"/>
                <a:gd name="connsiteX3" fmla="*/ 670560 w 1304925"/>
                <a:gd name="connsiteY3" fmla="*/ 495300 h 1045845"/>
                <a:gd name="connsiteX4" fmla="*/ 670560 w 1304925"/>
                <a:gd name="connsiteY4" fmla="*/ 540068 h 1045845"/>
                <a:gd name="connsiteX5" fmla="*/ 670560 w 1304925"/>
                <a:gd name="connsiteY5" fmla="*/ 628650 h 1045845"/>
                <a:gd name="connsiteX6" fmla="*/ 652463 w 1304925"/>
                <a:gd name="connsiteY6" fmla="*/ 646748 h 1045845"/>
                <a:gd name="connsiteX7" fmla="*/ 634365 w 1304925"/>
                <a:gd name="connsiteY7" fmla="*/ 628650 h 1045845"/>
                <a:gd name="connsiteX8" fmla="*/ 634365 w 1304925"/>
                <a:gd name="connsiteY8" fmla="*/ 540068 h 1045845"/>
                <a:gd name="connsiteX9" fmla="*/ 634365 w 1304925"/>
                <a:gd name="connsiteY9" fmla="*/ 495300 h 1045845"/>
                <a:gd name="connsiteX10" fmla="*/ 598171 w 1304925"/>
                <a:gd name="connsiteY10" fmla="*/ 469583 h 1045845"/>
                <a:gd name="connsiteX11" fmla="*/ 557213 w 1304925"/>
                <a:gd name="connsiteY11" fmla="*/ 392430 h 1045845"/>
                <a:gd name="connsiteX12" fmla="*/ 652463 w 1304925"/>
                <a:gd name="connsiteY12" fmla="*/ 297180 h 1045845"/>
                <a:gd name="connsiteX13" fmla="*/ 652463 w 1304925"/>
                <a:gd name="connsiteY13" fmla="*/ 211455 h 1045845"/>
                <a:gd name="connsiteX14" fmla="*/ 471488 w 1304925"/>
                <a:gd name="connsiteY14" fmla="*/ 392430 h 1045845"/>
                <a:gd name="connsiteX15" fmla="*/ 548640 w 1304925"/>
                <a:gd name="connsiteY15" fmla="*/ 540068 h 1045845"/>
                <a:gd name="connsiteX16" fmla="*/ 548640 w 1304925"/>
                <a:gd name="connsiteY16" fmla="*/ 628650 h 1045845"/>
                <a:gd name="connsiteX17" fmla="*/ 652463 w 1304925"/>
                <a:gd name="connsiteY17" fmla="*/ 732473 h 1045845"/>
                <a:gd name="connsiteX18" fmla="*/ 756285 w 1304925"/>
                <a:gd name="connsiteY18" fmla="*/ 628650 h 1045845"/>
                <a:gd name="connsiteX19" fmla="*/ 756285 w 1304925"/>
                <a:gd name="connsiteY19" fmla="*/ 540068 h 1045845"/>
                <a:gd name="connsiteX20" fmla="*/ 833438 w 1304925"/>
                <a:gd name="connsiteY20" fmla="*/ 392430 h 1045845"/>
                <a:gd name="connsiteX21" fmla="*/ 652463 w 1304925"/>
                <a:gd name="connsiteY21" fmla="*/ 211455 h 1045845"/>
                <a:gd name="connsiteX22" fmla="*/ 68580 w 1304925"/>
                <a:gd name="connsiteY22" fmla="*/ 0 h 1045845"/>
                <a:gd name="connsiteX23" fmla="*/ 1236345 w 1304925"/>
                <a:gd name="connsiteY23" fmla="*/ 0 h 1045845"/>
                <a:gd name="connsiteX24" fmla="*/ 1304925 w 1304925"/>
                <a:gd name="connsiteY24" fmla="*/ 68580 h 1045845"/>
                <a:gd name="connsiteX25" fmla="*/ 1304925 w 1304925"/>
                <a:gd name="connsiteY25" fmla="*/ 977265 h 1045845"/>
                <a:gd name="connsiteX26" fmla="*/ 1236345 w 1304925"/>
                <a:gd name="connsiteY26" fmla="*/ 1045845 h 1045845"/>
                <a:gd name="connsiteX27" fmla="*/ 68580 w 1304925"/>
                <a:gd name="connsiteY27" fmla="*/ 1045845 h 1045845"/>
                <a:gd name="connsiteX28" fmla="*/ 0 w 1304925"/>
                <a:gd name="connsiteY28" fmla="*/ 977265 h 1045845"/>
                <a:gd name="connsiteX29" fmla="*/ 0 w 1304925"/>
                <a:gd name="connsiteY29" fmla="*/ 68580 h 1045845"/>
                <a:gd name="connsiteX30" fmla="*/ 68580 w 1304925"/>
                <a:gd name="connsiteY30" fmla="*/ 0 h 104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04925" h="1045845">
                  <a:moveTo>
                    <a:pt x="652463" y="297180"/>
                  </a:moveTo>
                  <a:cubicBezTo>
                    <a:pt x="704851" y="297180"/>
                    <a:pt x="747713" y="340043"/>
                    <a:pt x="747713" y="392430"/>
                  </a:cubicBezTo>
                  <a:cubicBezTo>
                    <a:pt x="747713" y="422910"/>
                    <a:pt x="732473" y="452438"/>
                    <a:pt x="706755" y="469583"/>
                  </a:cubicBezTo>
                  <a:lnTo>
                    <a:pt x="670560" y="495300"/>
                  </a:lnTo>
                  <a:lnTo>
                    <a:pt x="670560" y="540068"/>
                  </a:lnTo>
                  <a:lnTo>
                    <a:pt x="670560" y="628650"/>
                  </a:lnTo>
                  <a:cubicBezTo>
                    <a:pt x="670560" y="638175"/>
                    <a:pt x="662940" y="646748"/>
                    <a:pt x="652463" y="646748"/>
                  </a:cubicBezTo>
                  <a:cubicBezTo>
                    <a:pt x="641985" y="646748"/>
                    <a:pt x="634365" y="639128"/>
                    <a:pt x="634365" y="628650"/>
                  </a:cubicBezTo>
                  <a:lnTo>
                    <a:pt x="634365" y="540068"/>
                  </a:lnTo>
                  <a:lnTo>
                    <a:pt x="634365" y="495300"/>
                  </a:lnTo>
                  <a:lnTo>
                    <a:pt x="598171" y="469583"/>
                  </a:lnTo>
                  <a:cubicBezTo>
                    <a:pt x="572453" y="451485"/>
                    <a:pt x="557213" y="422910"/>
                    <a:pt x="557213" y="392430"/>
                  </a:cubicBezTo>
                  <a:cubicBezTo>
                    <a:pt x="558165" y="339090"/>
                    <a:pt x="600076" y="297180"/>
                    <a:pt x="652463" y="297180"/>
                  </a:cubicBezTo>
                  <a:close/>
                  <a:moveTo>
                    <a:pt x="652463" y="211455"/>
                  </a:moveTo>
                  <a:cubicBezTo>
                    <a:pt x="552451" y="211455"/>
                    <a:pt x="471488" y="292418"/>
                    <a:pt x="471488" y="392430"/>
                  </a:cubicBezTo>
                  <a:cubicBezTo>
                    <a:pt x="471488" y="453390"/>
                    <a:pt x="501968" y="507683"/>
                    <a:pt x="548640" y="540068"/>
                  </a:cubicBezTo>
                  <a:lnTo>
                    <a:pt x="548640" y="628650"/>
                  </a:lnTo>
                  <a:cubicBezTo>
                    <a:pt x="548640" y="685800"/>
                    <a:pt x="595313" y="732473"/>
                    <a:pt x="652463" y="732473"/>
                  </a:cubicBezTo>
                  <a:cubicBezTo>
                    <a:pt x="709613" y="732473"/>
                    <a:pt x="756285" y="685800"/>
                    <a:pt x="756285" y="628650"/>
                  </a:cubicBezTo>
                  <a:lnTo>
                    <a:pt x="756285" y="540068"/>
                  </a:lnTo>
                  <a:cubicBezTo>
                    <a:pt x="802958" y="507683"/>
                    <a:pt x="833438" y="453390"/>
                    <a:pt x="833438" y="392430"/>
                  </a:cubicBezTo>
                  <a:cubicBezTo>
                    <a:pt x="833438" y="291465"/>
                    <a:pt x="752476" y="211455"/>
                    <a:pt x="652463" y="211455"/>
                  </a:cubicBezTo>
                  <a:close/>
                  <a:moveTo>
                    <a:pt x="68580" y="0"/>
                  </a:moveTo>
                  <a:lnTo>
                    <a:pt x="1236345" y="0"/>
                  </a:lnTo>
                  <a:cubicBezTo>
                    <a:pt x="1274445" y="0"/>
                    <a:pt x="1304925" y="31433"/>
                    <a:pt x="1304925" y="68580"/>
                  </a:cubicBezTo>
                  <a:lnTo>
                    <a:pt x="1304925" y="977265"/>
                  </a:lnTo>
                  <a:cubicBezTo>
                    <a:pt x="1304925" y="1015365"/>
                    <a:pt x="1273493" y="1045845"/>
                    <a:pt x="1236345" y="1045845"/>
                  </a:cubicBezTo>
                  <a:lnTo>
                    <a:pt x="68580" y="1045845"/>
                  </a:lnTo>
                  <a:cubicBezTo>
                    <a:pt x="30480" y="1045845"/>
                    <a:pt x="0" y="1014413"/>
                    <a:pt x="0" y="977265"/>
                  </a:cubicBezTo>
                  <a:lnTo>
                    <a:pt x="0" y="68580"/>
                  </a:lnTo>
                  <a:cubicBezTo>
                    <a:pt x="0" y="30480"/>
                    <a:pt x="31432" y="0"/>
                    <a:pt x="6858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9183178" y="1215044"/>
              <a:ext cx="1390650" cy="1123950"/>
            </a:xfrm>
            <a:custGeom>
              <a:avLst/>
              <a:gdLst>
                <a:gd name="connsiteX0" fmla="*/ 1279208 w 1390650"/>
                <a:gd name="connsiteY0" fmla="*/ 85725 h 1123950"/>
                <a:gd name="connsiteX1" fmla="*/ 1304925 w 1390650"/>
                <a:gd name="connsiteY1" fmla="*/ 111442 h 1123950"/>
                <a:gd name="connsiteX2" fmla="*/ 1304925 w 1390650"/>
                <a:gd name="connsiteY2" fmla="*/ 1020127 h 1123950"/>
                <a:gd name="connsiteX3" fmla="*/ 1279208 w 1390650"/>
                <a:gd name="connsiteY3" fmla="*/ 1045845 h 1123950"/>
                <a:gd name="connsiteX4" fmla="*/ 111442 w 1390650"/>
                <a:gd name="connsiteY4" fmla="*/ 1045845 h 1123950"/>
                <a:gd name="connsiteX5" fmla="*/ 85725 w 1390650"/>
                <a:gd name="connsiteY5" fmla="*/ 1020127 h 1123950"/>
                <a:gd name="connsiteX6" fmla="*/ 85725 w 1390650"/>
                <a:gd name="connsiteY6" fmla="*/ 111442 h 1123950"/>
                <a:gd name="connsiteX7" fmla="*/ 111442 w 1390650"/>
                <a:gd name="connsiteY7" fmla="*/ 85725 h 1123950"/>
                <a:gd name="connsiteX8" fmla="*/ 1279208 w 1390650"/>
                <a:gd name="connsiteY8" fmla="*/ 85725 h 1123950"/>
                <a:gd name="connsiteX9" fmla="*/ 1279208 w 1390650"/>
                <a:gd name="connsiteY9" fmla="*/ 0 h 1123950"/>
                <a:gd name="connsiteX10" fmla="*/ 111442 w 1390650"/>
                <a:gd name="connsiteY10" fmla="*/ 0 h 1123950"/>
                <a:gd name="connsiteX11" fmla="*/ 0 w 1390650"/>
                <a:gd name="connsiteY11" fmla="*/ 111442 h 1123950"/>
                <a:gd name="connsiteX12" fmla="*/ 0 w 1390650"/>
                <a:gd name="connsiteY12" fmla="*/ 1020127 h 1123950"/>
                <a:gd name="connsiteX13" fmla="*/ 111442 w 1390650"/>
                <a:gd name="connsiteY13" fmla="*/ 1131570 h 1123950"/>
                <a:gd name="connsiteX14" fmla="*/ 1279208 w 1390650"/>
                <a:gd name="connsiteY14" fmla="*/ 1131570 h 1123950"/>
                <a:gd name="connsiteX15" fmla="*/ 1390650 w 1390650"/>
                <a:gd name="connsiteY15" fmla="*/ 1020127 h 1123950"/>
                <a:gd name="connsiteX16" fmla="*/ 1390650 w 1390650"/>
                <a:gd name="connsiteY16" fmla="*/ 111442 h 1123950"/>
                <a:gd name="connsiteX17" fmla="*/ 1279208 w 1390650"/>
                <a:gd name="connsiteY17" fmla="*/ 0 h 1123950"/>
                <a:gd name="connsiteX18" fmla="*/ 1279208 w 1390650"/>
                <a:gd name="connsiteY18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650" h="1123950">
                  <a:moveTo>
                    <a:pt x="1279208" y="85725"/>
                  </a:moveTo>
                  <a:cubicBezTo>
                    <a:pt x="1293495" y="85725"/>
                    <a:pt x="1304925" y="97155"/>
                    <a:pt x="1304925" y="111442"/>
                  </a:cubicBezTo>
                  <a:lnTo>
                    <a:pt x="1304925" y="1020127"/>
                  </a:lnTo>
                  <a:cubicBezTo>
                    <a:pt x="1304925" y="1034415"/>
                    <a:pt x="1293495" y="1045845"/>
                    <a:pt x="1279208" y="1045845"/>
                  </a:cubicBezTo>
                  <a:lnTo>
                    <a:pt x="111442" y="1045845"/>
                  </a:lnTo>
                  <a:cubicBezTo>
                    <a:pt x="97155" y="1045845"/>
                    <a:pt x="85725" y="1034415"/>
                    <a:pt x="85725" y="1020127"/>
                  </a:cubicBezTo>
                  <a:lnTo>
                    <a:pt x="85725" y="111442"/>
                  </a:lnTo>
                  <a:cubicBezTo>
                    <a:pt x="85725" y="97155"/>
                    <a:pt x="97155" y="85725"/>
                    <a:pt x="111442" y="85725"/>
                  </a:cubicBezTo>
                  <a:lnTo>
                    <a:pt x="1279208" y="85725"/>
                  </a:lnTo>
                  <a:moveTo>
                    <a:pt x="1279208" y="0"/>
                  </a:moveTo>
                  <a:lnTo>
                    <a:pt x="111442" y="0"/>
                  </a:lnTo>
                  <a:cubicBezTo>
                    <a:pt x="49530" y="0"/>
                    <a:pt x="0" y="50482"/>
                    <a:pt x="0" y="111442"/>
                  </a:cubicBezTo>
                  <a:lnTo>
                    <a:pt x="0" y="1020127"/>
                  </a:lnTo>
                  <a:cubicBezTo>
                    <a:pt x="0" y="1082040"/>
                    <a:pt x="50482" y="1131570"/>
                    <a:pt x="111442" y="1131570"/>
                  </a:cubicBezTo>
                  <a:lnTo>
                    <a:pt x="1279208" y="1131570"/>
                  </a:lnTo>
                  <a:cubicBezTo>
                    <a:pt x="1341120" y="1131570"/>
                    <a:pt x="1390650" y="1081088"/>
                    <a:pt x="1390650" y="1020127"/>
                  </a:cubicBezTo>
                  <a:lnTo>
                    <a:pt x="1390650" y="111442"/>
                  </a:lnTo>
                  <a:cubicBezTo>
                    <a:pt x="1391602" y="49530"/>
                    <a:pt x="1341120" y="0"/>
                    <a:pt x="1279208" y="0"/>
                  </a:cubicBezTo>
                  <a:lnTo>
                    <a:pt x="127920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06617" y="3991610"/>
            <a:ext cx="327152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0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你的文字复制粘贴放这里啊，复制粘贴的时候选择只保留文本的粘贴方式。你的文字复制粘贴放这里啊，复制粘贴的时候选择只保留文本的粘贴方式。复制粘贴啊。</a:t>
            </a:r>
            <a:endParaRPr lang="zh-CN" altLang="en-US" sz="30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13864" y="3992245"/>
            <a:ext cx="327152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0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你的文字复制粘贴放这里啊，复制粘贴的时候选择只保留文本的粘贴方式。你的文字复制粘贴放这里啊，复制粘贴的时候选择只保留文本的粘贴方式。复制粘贴啊。</a:t>
            </a:r>
            <a:endParaRPr lang="zh-CN" altLang="en-US" sz="30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00582" y="878230"/>
            <a:ext cx="10590836" cy="5101540"/>
            <a:chOff x="800582" y="878230"/>
            <a:chExt cx="10590836" cy="5101540"/>
          </a:xfrm>
          <a:blipFill dpi="0" rotWithShape="1">
            <a:blip r:embed="rId1"/>
            <a:srcRect/>
            <a:tile tx="0" ty="0" sx="100000" sy="100000" flip="none" algn="ctr"/>
          </a:blipFill>
        </p:grpSpPr>
        <p:sp>
          <p:nvSpPr>
            <p:cNvPr id="2" name="矩形 1"/>
            <p:cNvSpPr/>
            <p:nvPr/>
          </p:nvSpPr>
          <p:spPr>
            <a:xfrm>
              <a:off x="800582" y="878230"/>
              <a:ext cx="10590836" cy="150470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00582" y="2676646"/>
              <a:ext cx="10590836" cy="150470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00582" y="4475062"/>
              <a:ext cx="10590836" cy="150470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00582" y="878230"/>
            <a:ext cx="10590836" cy="150470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582" y="4475062"/>
            <a:ext cx="10590836" cy="150470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0582" y="2676646"/>
            <a:ext cx="10590836" cy="1504708"/>
          </a:xfrm>
          <a:prstGeom prst="rect">
            <a:avLst/>
          </a:prstGeom>
          <a:solidFill>
            <a:schemeClr val="tx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84263" y="1153382"/>
            <a:ext cx="10023475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tx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你的文字复制粘贴放这里啊，复制粘贴的时候选择只保留文本的粘贴方式。你的文字复制粘贴放这里啊，复制粘贴的时候选择只保留文本的粘贴方式。。</a:t>
            </a:r>
            <a:endParaRPr lang="zh-CN" altLang="en-US" sz="3600" baseline="1000" dirty="0">
              <a:solidFill>
                <a:schemeClr val="tx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4263" y="2951798"/>
            <a:ext cx="10023475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你的文字复制粘贴放这里啊，复制粘贴的时候选择只保留文本的粘贴方式。你的文字复制粘贴放这里啊，复制粘贴的时候选择只保留文本的粘贴方式。。</a:t>
            </a:r>
            <a:endParaRPr lang="zh-CN" altLang="en-US" sz="36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4263" y="4750214"/>
            <a:ext cx="10023475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tx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你的文字复制粘贴放这里啊，复制粘贴的时候选择只保留文本的粘贴方式。你的文字复制粘贴放这里啊，复制粘贴的时候选择只保留文本的粘贴方式。。</a:t>
            </a:r>
            <a:endParaRPr lang="zh-CN" altLang="en-US" sz="3600" baseline="1000" dirty="0">
              <a:solidFill>
                <a:schemeClr val="tx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94339" y="0"/>
            <a:ext cx="5397661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7947" y="546735"/>
            <a:ext cx="3699510" cy="66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800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4800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3415" y="546735"/>
            <a:ext cx="3699510" cy="66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48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48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910" y="1830324"/>
            <a:ext cx="4413585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6377" y="1830324"/>
            <a:ext cx="4413585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。</a:t>
            </a:r>
            <a:endParaRPr lang="zh-CN" altLang="en-US" sz="32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00356" y="1539433"/>
            <a:ext cx="2974693" cy="0"/>
          </a:xfrm>
          <a:prstGeom prst="line">
            <a:avLst/>
          </a:prstGeom>
          <a:ln w="9525">
            <a:gradFill>
              <a:gsLst>
                <a:gs pos="0">
                  <a:schemeClr val="tx1">
                    <a:alpha val="0"/>
                  </a:schemeClr>
                </a:gs>
                <a:gs pos="5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005823" y="1539433"/>
            <a:ext cx="2974693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alpha val="3000"/>
                  </a:schemeClr>
                </a:gs>
                <a:gs pos="5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337858" y="0"/>
            <a:ext cx="1516284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r"/>
          </a:blipFill>
          <a:ln>
            <a:noFill/>
          </a:ln>
          <a:effectLst>
            <a:outerShdw blurRad="889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37858" y="0"/>
            <a:ext cx="1516284" cy="685799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雪花, 绘图, 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r="-1" b="13513"/>
          <a:stretch>
            <a:fillRect/>
          </a:stretch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1733" y="321732"/>
            <a:ext cx="11553892" cy="621796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1946" y="1061062"/>
            <a:ext cx="5300088" cy="4735876"/>
          </a:xfrm>
          <a:custGeom>
            <a:avLst/>
            <a:gdLst/>
            <a:ahLst/>
            <a:cxnLst/>
            <a:rect l="l" t="t" r="r" b="b"/>
            <a:pathLst>
              <a:path w="1808568" h="1616040">
                <a:moveTo>
                  <a:pt x="642033" y="1531434"/>
                </a:moveTo>
                <a:cubicBezTo>
                  <a:pt x="651170" y="1531726"/>
                  <a:pt x="662279" y="1532895"/>
                  <a:pt x="675363" y="1534942"/>
                </a:cubicBezTo>
                <a:cubicBezTo>
                  <a:pt x="688446" y="1536989"/>
                  <a:pt x="701310" y="1538158"/>
                  <a:pt x="713955" y="1538450"/>
                </a:cubicBezTo>
                <a:cubicBezTo>
                  <a:pt x="714393" y="1531762"/>
                  <a:pt x="719656" y="1531105"/>
                  <a:pt x="729743" y="1536477"/>
                </a:cubicBezTo>
                <a:cubicBezTo>
                  <a:pt x="739829" y="1541849"/>
                  <a:pt x="746846" y="1546015"/>
                  <a:pt x="750793" y="1548975"/>
                </a:cubicBezTo>
                <a:cubicBezTo>
                  <a:pt x="750500" y="1551497"/>
                  <a:pt x="748892" y="1553032"/>
                  <a:pt x="745969" y="1553580"/>
                </a:cubicBezTo>
                <a:cubicBezTo>
                  <a:pt x="743045" y="1554128"/>
                  <a:pt x="740560" y="1554348"/>
                  <a:pt x="738513" y="1554238"/>
                </a:cubicBezTo>
                <a:cubicBezTo>
                  <a:pt x="730473" y="1554896"/>
                  <a:pt x="725503" y="1557527"/>
                  <a:pt x="723603" y="1562132"/>
                </a:cubicBezTo>
                <a:cubicBezTo>
                  <a:pt x="721702" y="1566737"/>
                  <a:pt x="718487" y="1569368"/>
                  <a:pt x="713955" y="1570026"/>
                </a:cubicBezTo>
                <a:cubicBezTo>
                  <a:pt x="706755" y="1569660"/>
                  <a:pt x="699227" y="1569076"/>
                  <a:pt x="691370" y="1568272"/>
                </a:cubicBezTo>
                <a:cubicBezTo>
                  <a:pt x="683512" y="1567467"/>
                  <a:pt x="676423" y="1568637"/>
                  <a:pt x="670100" y="1571780"/>
                </a:cubicBezTo>
                <a:cubicBezTo>
                  <a:pt x="670137" y="1572767"/>
                  <a:pt x="670064" y="1573863"/>
                  <a:pt x="669881" y="1575069"/>
                </a:cubicBezTo>
                <a:cubicBezTo>
                  <a:pt x="669698" y="1576275"/>
                  <a:pt x="669186" y="1576933"/>
                  <a:pt x="668346" y="1577042"/>
                </a:cubicBezTo>
                <a:cubicBezTo>
                  <a:pt x="666628" y="1576787"/>
                  <a:pt x="665240" y="1575544"/>
                  <a:pt x="664180" y="1573315"/>
                </a:cubicBezTo>
                <a:cubicBezTo>
                  <a:pt x="663120" y="1571085"/>
                  <a:pt x="662170" y="1569404"/>
                  <a:pt x="661329" y="1568272"/>
                </a:cubicBezTo>
                <a:cubicBezTo>
                  <a:pt x="655920" y="1568454"/>
                  <a:pt x="651389" y="1567650"/>
                  <a:pt x="647734" y="1565859"/>
                </a:cubicBezTo>
                <a:cubicBezTo>
                  <a:pt x="644080" y="1564069"/>
                  <a:pt x="642179" y="1560195"/>
                  <a:pt x="642033" y="1554238"/>
                </a:cubicBezTo>
                <a:close/>
                <a:moveTo>
                  <a:pt x="792455" y="1485167"/>
                </a:moveTo>
                <a:cubicBezTo>
                  <a:pt x="788288" y="1484692"/>
                  <a:pt x="786096" y="1486080"/>
                  <a:pt x="785877" y="1489333"/>
                </a:cubicBezTo>
                <a:lnTo>
                  <a:pt x="806927" y="1487579"/>
                </a:lnTo>
                <a:cubicBezTo>
                  <a:pt x="801445" y="1486446"/>
                  <a:pt x="796621" y="1485642"/>
                  <a:pt x="792455" y="1485167"/>
                </a:cubicBezTo>
                <a:close/>
                <a:moveTo>
                  <a:pt x="1101630" y="1440216"/>
                </a:moveTo>
                <a:cubicBezTo>
                  <a:pt x="1101630" y="1442043"/>
                  <a:pt x="1102069" y="1443651"/>
                  <a:pt x="1102946" y="1445040"/>
                </a:cubicBezTo>
                <a:cubicBezTo>
                  <a:pt x="1103823" y="1446429"/>
                  <a:pt x="1105139" y="1447159"/>
                  <a:pt x="1106893" y="1447233"/>
                </a:cubicBezTo>
                <a:cubicBezTo>
                  <a:pt x="1108355" y="1446940"/>
                  <a:pt x="1108939" y="1445771"/>
                  <a:pt x="1108647" y="1443724"/>
                </a:cubicBezTo>
                <a:cubicBezTo>
                  <a:pt x="1108355" y="1441678"/>
                  <a:pt x="1107185" y="1440508"/>
                  <a:pt x="1105139" y="1440216"/>
                </a:cubicBezTo>
                <a:close/>
                <a:moveTo>
                  <a:pt x="952524" y="1434953"/>
                </a:moveTo>
                <a:cubicBezTo>
                  <a:pt x="949345" y="1434771"/>
                  <a:pt x="945179" y="1435136"/>
                  <a:pt x="940026" y="1436050"/>
                </a:cubicBezTo>
                <a:cubicBezTo>
                  <a:pt x="934873" y="1436963"/>
                  <a:pt x="932022" y="1439521"/>
                  <a:pt x="931474" y="1443724"/>
                </a:cubicBezTo>
                <a:lnTo>
                  <a:pt x="917441" y="1443724"/>
                </a:lnTo>
                <a:lnTo>
                  <a:pt x="919195" y="1459512"/>
                </a:lnTo>
                <a:cubicBezTo>
                  <a:pt x="914955" y="1459731"/>
                  <a:pt x="911155" y="1460608"/>
                  <a:pt x="907792" y="1462143"/>
                </a:cubicBezTo>
                <a:cubicBezTo>
                  <a:pt x="904430" y="1463678"/>
                  <a:pt x="900630" y="1464555"/>
                  <a:pt x="896390" y="1464774"/>
                </a:cubicBezTo>
                <a:lnTo>
                  <a:pt x="892882" y="1459512"/>
                </a:lnTo>
                <a:lnTo>
                  <a:pt x="889374" y="1464774"/>
                </a:lnTo>
                <a:lnTo>
                  <a:pt x="871832" y="1459512"/>
                </a:lnTo>
                <a:lnTo>
                  <a:pt x="857798" y="1471791"/>
                </a:lnTo>
                <a:lnTo>
                  <a:pt x="819206" y="1482316"/>
                </a:lnTo>
                <a:cubicBezTo>
                  <a:pt x="818914" y="1484363"/>
                  <a:pt x="817744" y="1485532"/>
                  <a:pt x="815698" y="1485825"/>
                </a:cubicBezTo>
                <a:lnTo>
                  <a:pt x="863061" y="1482316"/>
                </a:lnTo>
                <a:lnTo>
                  <a:pt x="880603" y="1470037"/>
                </a:lnTo>
                <a:lnTo>
                  <a:pt x="905161" y="1471791"/>
                </a:lnTo>
                <a:lnTo>
                  <a:pt x="917441" y="1463020"/>
                </a:lnTo>
                <a:cubicBezTo>
                  <a:pt x="923324" y="1463386"/>
                  <a:pt x="930414" y="1463093"/>
                  <a:pt x="938710" y="1462143"/>
                </a:cubicBezTo>
                <a:cubicBezTo>
                  <a:pt x="947006" y="1461193"/>
                  <a:pt x="952780" y="1457392"/>
                  <a:pt x="956033" y="1450741"/>
                </a:cubicBezTo>
                <a:cubicBezTo>
                  <a:pt x="962903" y="1451910"/>
                  <a:pt x="967581" y="1451764"/>
                  <a:pt x="970066" y="1450302"/>
                </a:cubicBezTo>
                <a:cubicBezTo>
                  <a:pt x="972551" y="1448841"/>
                  <a:pt x="973721" y="1444309"/>
                  <a:pt x="973575" y="1436707"/>
                </a:cubicBezTo>
                <a:close/>
                <a:moveTo>
                  <a:pt x="698167" y="1398115"/>
                </a:moveTo>
                <a:lnTo>
                  <a:pt x="673609" y="1408640"/>
                </a:lnTo>
                <a:lnTo>
                  <a:pt x="656067" y="1408640"/>
                </a:lnTo>
                <a:lnTo>
                  <a:pt x="645542" y="1415657"/>
                </a:lnTo>
                <a:cubicBezTo>
                  <a:pt x="651425" y="1415913"/>
                  <a:pt x="660708" y="1415401"/>
                  <a:pt x="673389" y="1414122"/>
                </a:cubicBezTo>
                <a:cubicBezTo>
                  <a:pt x="686071" y="1412843"/>
                  <a:pt x="693160" y="1409262"/>
                  <a:pt x="694659" y="1403378"/>
                </a:cubicBezTo>
                <a:cubicBezTo>
                  <a:pt x="695938" y="1403451"/>
                  <a:pt x="698204" y="1403305"/>
                  <a:pt x="701456" y="1402939"/>
                </a:cubicBezTo>
                <a:cubicBezTo>
                  <a:pt x="704709" y="1402574"/>
                  <a:pt x="706536" y="1401551"/>
                  <a:pt x="706938" y="1399869"/>
                </a:cubicBezTo>
                <a:cubicBezTo>
                  <a:pt x="706792" y="1399029"/>
                  <a:pt x="705769" y="1398517"/>
                  <a:pt x="703868" y="1398335"/>
                </a:cubicBezTo>
                <a:cubicBezTo>
                  <a:pt x="701968" y="1398152"/>
                  <a:pt x="700068" y="1398079"/>
                  <a:pt x="698167" y="1398115"/>
                </a:cubicBezTo>
                <a:close/>
                <a:moveTo>
                  <a:pt x="1291082" y="1359523"/>
                </a:moveTo>
                <a:cubicBezTo>
                  <a:pt x="1288378" y="1359743"/>
                  <a:pt x="1285893" y="1361058"/>
                  <a:pt x="1283627" y="1363470"/>
                </a:cubicBezTo>
                <a:cubicBezTo>
                  <a:pt x="1281361" y="1365882"/>
                  <a:pt x="1279753" y="1368075"/>
                  <a:pt x="1278803" y="1370048"/>
                </a:cubicBezTo>
                <a:cubicBezTo>
                  <a:pt x="1273760" y="1370450"/>
                  <a:pt x="1269374" y="1372278"/>
                  <a:pt x="1265647" y="1375530"/>
                </a:cubicBezTo>
                <a:cubicBezTo>
                  <a:pt x="1261919" y="1378783"/>
                  <a:pt x="1257534" y="1381048"/>
                  <a:pt x="1252490" y="1382328"/>
                </a:cubicBezTo>
                <a:lnTo>
                  <a:pt x="1254245" y="1391099"/>
                </a:lnTo>
                <a:cubicBezTo>
                  <a:pt x="1259873" y="1389819"/>
                  <a:pt x="1263527" y="1387554"/>
                  <a:pt x="1265208" y="1384301"/>
                </a:cubicBezTo>
                <a:cubicBezTo>
                  <a:pt x="1266889" y="1381048"/>
                  <a:pt x="1269667" y="1379221"/>
                  <a:pt x="1273541" y="1378819"/>
                </a:cubicBezTo>
                <a:lnTo>
                  <a:pt x="1292837" y="1363032"/>
                </a:lnTo>
                <a:cubicBezTo>
                  <a:pt x="1293129" y="1360985"/>
                  <a:pt x="1292544" y="1359815"/>
                  <a:pt x="1291082" y="1359523"/>
                </a:cubicBezTo>
                <a:close/>
                <a:moveTo>
                  <a:pt x="801664" y="1359523"/>
                </a:moveTo>
                <a:cubicBezTo>
                  <a:pt x="799581" y="1362922"/>
                  <a:pt x="798485" y="1365334"/>
                  <a:pt x="798375" y="1366759"/>
                </a:cubicBezTo>
                <a:cubicBezTo>
                  <a:pt x="798265" y="1368184"/>
                  <a:pt x="795853" y="1369281"/>
                  <a:pt x="791139" y="1370048"/>
                </a:cubicBezTo>
                <a:lnTo>
                  <a:pt x="784122" y="1378819"/>
                </a:lnTo>
                <a:cubicBezTo>
                  <a:pt x="776777" y="1378271"/>
                  <a:pt x="771733" y="1378929"/>
                  <a:pt x="768992" y="1380793"/>
                </a:cubicBezTo>
                <a:cubicBezTo>
                  <a:pt x="766252" y="1382657"/>
                  <a:pt x="762524" y="1383753"/>
                  <a:pt x="757810" y="1384082"/>
                </a:cubicBezTo>
                <a:cubicBezTo>
                  <a:pt x="755105" y="1384045"/>
                  <a:pt x="752181" y="1384118"/>
                  <a:pt x="749039" y="1384301"/>
                </a:cubicBezTo>
                <a:cubicBezTo>
                  <a:pt x="745896" y="1384484"/>
                  <a:pt x="742972" y="1384995"/>
                  <a:pt x="740268" y="1385836"/>
                </a:cubicBezTo>
                <a:cubicBezTo>
                  <a:pt x="742022" y="1388431"/>
                  <a:pt x="749039" y="1390258"/>
                  <a:pt x="761318" y="1391318"/>
                </a:cubicBezTo>
                <a:cubicBezTo>
                  <a:pt x="773597" y="1392378"/>
                  <a:pt x="780614" y="1392889"/>
                  <a:pt x="782368" y="1392853"/>
                </a:cubicBezTo>
                <a:lnTo>
                  <a:pt x="796402" y="1378819"/>
                </a:lnTo>
                <a:cubicBezTo>
                  <a:pt x="799143" y="1378819"/>
                  <a:pt x="801993" y="1378381"/>
                  <a:pt x="804953" y="1377504"/>
                </a:cubicBezTo>
                <a:cubicBezTo>
                  <a:pt x="807913" y="1376627"/>
                  <a:pt x="810326" y="1375311"/>
                  <a:pt x="812189" y="1373557"/>
                </a:cubicBezTo>
                <a:cubicBezTo>
                  <a:pt x="811970" y="1370121"/>
                  <a:pt x="810654" y="1367344"/>
                  <a:pt x="808242" y="1365224"/>
                </a:cubicBezTo>
                <a:cubicBezTo>
                  <a:pt x="805830" y="1363105"/>
                  <a:pt x="803638" y="1361204"/>
                  <a:pt x="801664" y="1359523"/>
                </a:cubicBezTo>
                <a:close/>
                <a:moveTo>
                  <a:pt x="892882" y="1343736"/>
                </a:moveTo>
                <a:lnTo>
                  <a:pt x="892882" y="1345490"/>
                </a:lnTo>
                <a:cubicBezTo>
                  <a:pt x="893284" y="1347902"/>
                  <a:pt x="895111" y="1348779"/>
                  <a:pt x="898364" y="1348121"/>
                </a:cubicBezTo>
                <a:cubicBezTo>
                  <a:pt x="901616" y="1347463"/>
                  <a:pt x="903882" y="1346586"/>
                  <a:pt x="905161" y="1345490"/>
                </a:cubicBezTo>
                <a:close/>
                <a:moveTo>
                  <a:pt x="956033" y="1322685"/>
                </a:moveTo>
                <a:lnTo>
                  <a:pt x="949016" y="1331456"/>
                </a:lnTo>
                <a:lnTo>
                  <a:pt x="931474" y="1331456"/>
                </a:lnTo>
                <a:lnTo>
                  <a:pt x="924457" y="1334965"/>
                </a:lnTo>
                <a:cubicBezTo>
                  <a:pt x="923251" y="1334855"/>
                  <a:pt x="921278" y="1335074"/>
                  <a:pt x="918537" y="1335622"/>
                </a:cubicBezTo>
                <a:cubicBezTo>
                  <a:pt x="915796" y="1336171"/>
                  <a:pt x="914261" y="1337706"/>
                  <a:pt x="913932" y="1340227"/>
                </a:cubicBezTo>
                <a:cubicBezTo>
                  <a:pt x="914188" y="1341068"/>
                  <a:pt x="915431" y="1341579"/>
                  <a:pt x="917660" y="1341762"/>
                </a:cubicBezTo>
                <a:cubicBezTo>
                  <a:pt x="919889" y="1341945"/>
                  <a:pt x="921570" y="1342018"/>
                  <a:pt x="922703" y="1341981"/>
                </a:cubicBezTo>
                <a:cubicBezTo>
                  <a:pt x="927271" y="1341689"/>
                  <a:pt x="936992" y="1339642"/>
                  <a:pt x="951866" y="1335842"/>
                </a:cubicBezTo>
                <a:cubicBezTo>
                  <a:pt x="966741" y="1332041"/>
                  <a:pt x="975146" y="1328240"/>
                  <a:pt x="977083" y="1324439"/>
                </a:cubicBezTo>
                <a:close/>
                <a:moveTo>
                  <a:pt x="1005150" y="1310406"/>
                </a:moveTo>
                <a:cubicBezTo>
                  <a:pt x="1005077" y="1311539"/>
                  <a:pt x="1005223" y="1313220"/>
                  <a:pt x="1005588" y="1315449"/>
                </a:cubicBezTo>
                <a:cubicBezTo>
                  <a:pt x="1005954" y="1317679"/>
                  <a:pt x="1006977" y="1318921"/>
                  <a:pt x="1008658" y="1319177"/>
                </a:cubicBezTo>
                <a:cubicBezTo>
                  <a:pt x="1009499" y="1318958"/>
                  <a:pt x="1010010" y="1318081"/>
                  <a:pt x="1010193" y="1316546"/>
                </a:cubicBezTo>
                <a:cubicBezTo>
                  <a:pt x="1010376" y="1315011"/>
                  <a:pt x="1010449" y="1314134"/>
                  <a:pt x="1010412" y="1313914"/>
                </a:cubicBezTo>
                <a:cubicBezTo>
                  <a:pt x="1010120" y="1311868"/>
                  <a:pt x="1008951" y="1310698"/>
                  <a:pt x="1006904" y="1310406"/>
                </a:cubicBezTo>
                <a:close/>
                <a:moveTo>
                  <a:pt x="1417384" y="1236730"/>
                </a:moveTo>
                <a:cubicBezTo>
                  <a:pt x="1415337" y="1237022"/>
                  <a:pt x="1412414" y="1238192"/>
                  <a:pt x="1408613" y="1240238"/>
                </a:cubicBezTo>
                <a:cubicBezTo>
                  <a:pt x="1408613" y="1243747"/>
                  <a:pt x="1410367" y="1245501"/>
                  <a:pt x="1413876" y="1245501"/>
                </a:cubicBezTo>
                <a:cubicBezTo>
                  <a:pt x="1415922" y="1245209"/>
                  <a:pt x="1418846" y="1244039"/>
                  <a:pt x="1422647" y="1241993"/>
                </a:cubicBezTo>
                <a:cubicBezTo>
                  <a:pt x="1422647" y="1238484"/>
                  <a:pt x="1420892" y="1236730"/>
                  <a:pt x="1417384" y="1236730"/>
                </a:cubicBezTo>
                <a:close/>
                <a:moveTo>
                  <a:pt x="1555965" y="1191121"/>
                </a:moveTo>
                <a:lnTo>
                  <a:pt x="1529652" y="1192875"/>
                </a:lnTo>
                <a:cubicBezTo>
                  <a:pt x="1529067" y="1197626"/>
                  <a:pt x="1526728" y="1200842"/>
                  <a:pt x="1522635" y="1202523"/>
                </a:cubicBezTo>
                <a:cubicBezTo>
                  <a:pt x="1518542" y="1204204"/>
                  <a:pt x="1516203" y="1207421"/>
                  <a:pt x="1515618" y="1212171"/>
                </a:cubicBezTo>
                <a:cubicBezTo>
                  <a:pt x="1522635" y="1214218"/>
                  <a:pt x="1529652" y="1215387"/>
                  <a:pt x="1536669" y="1215680"/>
                </a:cubicBezTo>
                <a:cubicBezTo>
                  <a:pt x="1539263" y="1215387"/>
                  <a:pt x="1541091" y="1213779"/>
                  <a:pt x="1542151" y="1210856"/>
                </a:cubicBezTo>
                <a:cubicBezTo>
                  <a:pt x="1543210" y="1207932"/>
                  <a:pt x="1543722" y="1205447"/>
                  <a:pt x="1543685" y="1203400"/>
                </a:cubicBezTo>
                <a:cubicBezTo>
                  <a:pt x="1544197" y="1199052"/>
                  <a:pt x="1546244" y="1197224"/>
                  <a:pt x="1549825" y="1197919"/>
                </a:cubicBezTo>
                <a:cubicBezTo>
                  <a:pt x="1553407" y="1198613"/>
                  <a:pt x="1555453" y="1196347"/>
                  <a:pt x="1555965" y="1191121"/>
                </a:cubicBezTo>
                <a:close/>
                <a:moveTo>
                  <a:pt x="1575261" y="1163054"/>
                </a:moveTo>
                <a:cubicBezTo>
                  <a:pt x="1574420" y="1163310"/>
                  <a:pt x="1573909" y="1164553"/>
                  <a:pt x="1573726" y="1166782"/>
                </a:cubicBezTo>
                <a:cubicBezTo>
                  <a:pt x="1573543" y="1169011"/>
                  <a:pt x="1573470" y="1170692"/>
                  <a:pt x="1573507" y="1171825"/>
                </a:cubicBezTo>
                <a:cubicBezTo>
                  <a:pt x="1571460" y="1172739"/>
                  <a:pt x="1568975" y="1173981"/>
                  <a:pt x="1566051" y="1175553"/>
                </a:cubicBezTo>
                <a:cubicBezTo>
                  <a:pt x="1563128" y="1177124"/>
                  <a:pt x="1561520" y="1178805"/>
                  <a:pt x="1561227" y="1180596"/>
                </a:cubicBezTo>
                <a:cubicBezTo>
                  <a:pt x="1561556" y="1182277"/>
                  <a:pt x="1563091" y="1183300"/>
                  <a:pt x="1565832" y="1183666"/>
                </a:cubicBezTo>
                <a:cubicBezTo>
                  <a:pt x="1568573" y="1184031"/>
                  <a:pt x="1570546" y="1184178"/>
                  <a:pt x="1571752" y="1184104"/>
                </a:cubicBezTo>
                <a:cubicBezTo>
                  <a:pt x="1574274" y="1183812"/>
                  <a:pt x="1575809" y="1182204"/>
                  <a:pt x="1576357" y="1179280"/>
                </a:cubicBezTo>
                <a:cubicBezTo>
                  <a:pt x="1576905" y="1176357"/>
                  <a:pt x="1577125" y="1173872"/>
                  <a:pt x="1577015" y="1171825"/>
                </a:cubicBezTo>
                <a:cubicBezTo>
                  <a:pt x="1577052" y="1171460"/>
                  <a:pt x="1576978" y="1169998"/>
                  <a:pt x="1576796" y="1167440"/>
                </a:cubicBezTo>
                <a:cubicBezTo>
                  <a:pt x="1576613" y="1164881"/>
                  <a:pt x="1576101" y="1163420"/>
                  <a:pt x="1575261" y="1163054"/>
                </a:cubicBezTo>
                <a:close/>
                <a:moveTo>
                  <a:pt x="1736646" y="999915"/>
                </a:moveTo>
                <a:cubicBezTo>
                  <a:pt x="1738546" y="999915"/>
                  <a:pt x="1740447" y="1000353"/>
                  <a:pt x="1742347" y="1001230"/>
                </a:cubicBezTo>
                <a:cubicBezTo>
                  <a:pt x="1744248" y="1002108"/>
                  <a:pt x="1745271" y="1003423"/>
                  <a:pt x="1745417" y="1005177"/>
                </a:cubicBezTo>
                <a:cubicBezTo>
                  <a:pt x="1745124" y="1007772"/>
                  <a:pt x="1743517" y="1009599"/>
                  <a:pt x="1740593" y="1010659"/>
                </a:cubicBezTo>
                <a:cubicBezTo>
                  <a:pt x="1737669" y="1011719"/>
                  <a:pt x="1735184" y="1012231"/>
                  <a:pt x="1733138" y="1012194"/>
                </a:cubicBezTo>
                <a:close/>
                <a:moveTo>
                  <a:pt x="792893" y="912205"/>
                </a:moveTo>
                <a:cubicBezTo>
                  <a:pt x="801372" y="912498"/>
                  <a:pt x="805465" y="917176"/>
                  <a:pt x="805173" y="926239"/>
                </a:cubicBezTo>
                <a:cubicBezTo>
                  <a:pt x="805063" y="927920"/>
                  <a:pt x="804405" y="928943"/>
                  <a:pt x="803199" y="929309"/>
                </a:cubicBezTo>
                <a:cubicBezTo>
                  <a:pt x="801993" y="929674"/>
                  <a:pt x="800897" y="929820"/>
                  <a:pt x="799910" y="929747"/>
                </a:cubicBezTo>
                <a:cubicBezTo>
                  <a:pt x="795817" y="929272"/>
                  <a:pt x="790847" y="928907"/>
                  <a:pt x="784999" y="928651"/>
                </a:cubicBezTo>
                <a:cubicBezTo>
                  <a:pt x="779152" y="928395"/>
                  <a:pt x="775936" y="931100"/>
                  <a:pt x="775351" y="936764"/>
                </a:cubicBezTo>
                <a:lnTo>
                  <a:pt x="775351" y="938518"/>
                </a:lnTo>
                <a:cubicBezTo>
                  <a:pt x="768371" y="938189"/>
                  <a:pt x="763036" y="937532"/>
                  <a:pt x="759344" y="936545"/>
                </a:cubicBezTo>
                <a:cubicBezTo>
                  <a:pt x="755653" y="935558"/>
                  <a:pt x="753388" y="930953"/>
                  <a:pt x="752547" y="922731"/>
                </a:cubicBezTo>
                <a:cubicBezTo>
                  <a:pt x="756494" y="923937"/>
                  <a:pt x="760879" y="924594"/>
                  <a:pt x="765703" y="924704"/>
                </a:cubicBezTo>
                <a:cubicBezTo>
                  <a:pt x="770527" y="924814"/>
                  <a:pt x="773159" y="922402"/>
                  <a:pt x="773597" y="917468"/>
                </a:cubicBezTo>
                <a:lnTo>
                  <a:pt x="773597" y="913960"/>
                </a:lnTo>
                <a:close/>
                <a:moveTo>
                  <a:pt x="884111" y="822742"/>
                </a:moveTo>
                <a:cubicBezTo>
                  <a:pt x="884038" y="823802"/>
                  <a:pt x="884184" y="825190"/>
                  <a:pt x="884550" y="826908"/>
                </a:cubicBezTo>
                <a:cubicBezTo>
                  <a:pt x="884915" y="828626"/>
                  <a:pt x="885938" y="829576"/>
                  <a:pt x="887619" y="829759"/>
                </a:cubicBezTo>
                <a:cubicBezTo>
                  <a:pt x="889666" y="829466"/>
                  <a:pt x="890835" y="828297"/>
                  <a:pt x="891128" y="826250"/>
                </a:cubicBezTo>
                <a:close/>
                <a:moveTo>
                  <a:pt x="1156010" y="808708"/>
                </a:moveTo>
                <a:cubicBezTo>
                  <a:pt x="1148701" y="809001"/>
                  <a:pt x="1142269" y="811924"/>
                  <a:pt x="1136714" y="817479"/>
                </a:cubicBezTo>
                <a:cubicBezTo>
                  <a:pt x="1129697" y="817187"/>
                  <a:pt x="1122680" y="816017"/>
                  <a:pt x="1115664" y="813971"/>
                </a:cubicBezTo>
                <a:lnTo>
                  <a:pt x="1120926" y="828004"/>
                </a:lnTo>
                <a:cubicBezTo>
                  <a:pt x="1128857" y="825446"/>
                  <a:pt x="1137116" y="823546"/>
                  <a:pt x="1145704" y="822303"/>
                </a:cubicBezTo>
                <a:cubicBezTo>
                  <a:pt x="1154292" y="821061"/>
                  <a:pt x="1162990" y="820037"/>
                  <a:pt x="1171798" y="819233"/>
                </a:cubicBezTo>
                <a:cubicBezTo>
                  <a:pt x="1171578" y="814958"/>
                  <a:pt x="1169824" y="812107"/>
                  <a:pt x="1166535" y="810682"/>
                </a:cubicBezTo>
                <a:cubicBezTo>
                  <a:pt x="1163246" y="809257"/>
                  <a:pt x="1159738" y="808599"/>
                  <a:pt x="1156010" y="808708"/>
                </a:cubicBezTo>
                <a:close/>
                <a:moveTo>
                  <a:pt x="1268278" y="796429"/>
                </a:moveTo>
                <a:cubicBezTo>
                  <a:pt x="1268899" y="799755"/>
                  <a:pt x="1272042" y="801436"/>
                  <a:pt x="1277707" y="801472"/>
                </a:cubicBezTo>
                <a:cubicBezTo>
                  <a:pt x="1283371" y="801509"/>
                  <a:pt x="1287830" y="800997"/>
                  <a:pt x="1291082" y="799937"/>
                </a:cubicBezTo>
                <a:close/>
                <a:moveTo>
                  <a:pt x="1334937" y="791166"/>
                </a:moveTo>
                <a:lnTo>
                  <a:pt x="1334937" y="803446"/>
                </a:lnTo>
                <a:lnTo>
                  <a:pt x="1347216" y="810463"/>
                </a:lnTo>
                <a:lnTo>
                  <a:pt x="1364758" y="812217"/>
                </a:lnTo>
                <a:cubicBezTo>
                  <a:pt x="1364978" y="809622"/>
                  <a:pt x="1366293" y="807795"/>
                  <a:pt x="1368705" y="806735"/>
                </a:cubicBezTo>
                <a:cubicBezTo>
                  <a:pt x="1371117" y="805675"/>
                  <a:pt x="1373310" y="805163"/>
                  <a:pt x="1375283" y="805200"/>
                </a:cubicBezTo>
                <a:cubicBezTo>
                  <a:pt x="1375064" y="798476"/>
                  <a:pt x="1370240" y="794382"/>
                  <a:pt x="1360811" y="792921"/>
                </a:cubicBezTo>
                <a:cubicBezTo>
                  <a:pt x="1351383" y="791459"/>
                  <a:pt x="1343927" y="790874"/>
                  <a:pt x="1338445" y="791166"/>
                </a:cubicBezTo>
                <a:close/>
                <a:moveTo>
                  <a:pt x="1305116" y="785904"/>
                </a:moveTo>
                <a:cubicBezTo>
                  <a:pt x="1301608" y="785904"/>
                  <a:pt x="1299853" y="787658"/>
                  <a:pt x="1299853" y="791166"/>
                </a:cubicBezTo>
                <a:lnTo>
                  <a:pt x="1305116" y="805200"/>
                </a:lnTo>
                <a:cubicBezTo>
                  <a:pt x="1305043" y="806187"/>
                  <a:pt x="1305189" y="807283"/>
                  <a:pt x="1305554" y="808489"/>
                </a:cubicBezTo>
                <a:cubicBezTo>
                  <a:pt x="1305920" y="809695"/>
                  <a:pt x="1306943" y="810353"/>
                  <a:pt x="1308624" y="810463"/>
                </a:cubicBezTo>
                <a:cubicBezTo>
                  <a:pt x="1309574" y="810280"/>
                  <a:pt x="1310744" y="809330"/>
                  <a:pt x="1312133" y="807612"/>
                </a:cubicBezTo>
                <a:cubicBezTo>
                  <a:pt x="1313521" y="805894"/>
                  <a:pt x="1314691" y="804506"/>
                  <a:pt x="1315641" y="803446"/>
                </a:cubicBezTo>
                <a:cubicBezTo>
                  <a:pt x="1316701" y="803519"/>
                  <a:pt x="1318090" y="803373"/>
                  <a:pt x="1319807" y="803007"/>
                </a:cubicBezTo>
                <a:cubicBezTo>
                  <a:pt x="1321525" y="802642"/>
                  <a:pt x="1322475" y="801619"/>
                  <a:pt x="1322658" y="799937"/>
                </a:cubicBezTo>
                <a:cubicBezTo>
                  <a:pt x="1322256" y="797050"/>
                  <a:pt x="1319990" y="794054"/>
                  <a:pt x="1315860" y="790947"/>
                </a:cubicBezTo>
                <a:cubicBezTo>
                  <a:pt x="1311731" y="787841"/>
                  <a:pt x="1308149" y="786160"/>
                  <a:pt x="1305116" y="785904"/>
                </a:cubicBezTo>
                <a:close/>
                <a:moveTo>
                  <a:pt x="1270032" y="745558"/>
                </a:moveTo>
                <a:lnTo>
                  <a:pt x="1270032" y="747312"/>
                </a:lnTo>
                <a:cubicBezTo>
                  <a:pt x="1269923" y="749285"/>
                  <a:pt x="1270142" y="751478"/>
                  <a:pt x="1270690" y="753890"/>
                </a:cubicBezTo>
                <a:cubicBezTo>
                  <a:pt x="1271238" y="756302"/>
                  <a:pt x="1272773" y="757618"/>
                  <a:pt x="1275295" y="757837"/>
                </a:cubicBezTo>
                <a:cubicBezTo>
                  <a:pt x="1276208" y="757654"/>
                  <a:pt x="1277012" y="756704"/>
                  <a:pt x="1277707" y="754986"/>
                </a:cubicBezTo>
                <a:cubicBezTo>
                  <a:pt x="1278401" y="753269"/>
                  <a:pt x="1278767" y="751880"/>
                  <a:pt x="1278803" y="750820"/>
                </a:cubicBezTo>
                <a:cubicBezTo>
                  <a:pt x="1279169" y="750930"/>
                  <a:pt x="1280630" y="751149"/>
                  <a:pt x="1283189" y="751478"/>
                </a:cubicBezTo>
                <a:cubicBezTo>
                  <a:pt x="1285747" y="751807"/>
                  <a:pt x="1287209" y="751588"/>
                  <a:pt x="1287574" y="750820"/>
                </a:cubicBezTo>
                <a:close/>
                <a:moveTo>
                  <a:pt x="1550702" y="584172"/>
                </a:moveTo>
                <a:cubicBezTo>
                  <a:pt x="1548509" y="586146"/>
                  <a:pt x="1545440" y="588777"/>
                  <a:pt x="1541493" y="592066"/>
                </a:cubicBezTo>
                <a:cubicBezTo>
                  <a:pt x="1537546" y="595355"/>
                  <a:pt x="1535353" y="597987"/>
                  <a:pt x="1534914" y="599960"/>
                </a:cubicBezTo>
                <a:cubicBezTo>
                  <a:pt x="1535207" y="601422"/>
                  <a:pt x="1536376" y="602007"/>
                  <a:pt x="1538423" y="601714"/>
                </a:cubicBezTo>
                <a:cubicBezTo>
                  <a:pt x="1542224" y="605223"/>
                  <a:pt x="1546901" y="606977"/>
                  <a:pt x="1552456" y="606977"/>
                </a:cubicBezTo>
                <a:cubicBezTo>
                  <a:pt x="1554503" y="606684"/>
                  <a:pt x="1555672" y="605515"/>
                  <a:pt x="1555965" y="603468"/>
                </a:cubicBezTo>
                <a:lnTo>
                  <a:pt x="1555965" y="599960"/>
                </a:lnTo>
                <a:lnTo>
                  <a:pt x="1569998" y="585927"/>
                </a:lnTo>
                <a:close/>
                <a:moveTo>
                  <a:pt x="1661216" y="557859"/>
                </a:moveTo>
                <a:lnTo>
                  <a:pt x="1675249" y="564876"/>
                </a:lnTo>
                <a:cubicBezTo>
                  <a:pt x="1673020" y="571381"/>
                  <a:pt x="1668708" y="578544"/>
                  <a:pt x="1662312" y="586365"/>
                </a:cubicBezTo>
                <a:cubicBezTo>
                  <a:pt x="1655917" y="594186"/>
                  <a:pt x="1650289" y="600472"/>
                  <a:pt x="1645428" y="605223"/>
                </a:cubicBezTo>
                <a:lnTo>
                  <a:pt x="1631395" y="603468"/>
                </a:lnTo>
                <a:cubicBezTo>
                  <a:pt x="1632418" y="598754"/>
                  <a:pt x="1633880" y="595903"/>
                  <a:pt x="1635780" y="594917"/>
                </a:cubicBezTo>
                <a:cubicBezTo>
                  <a:pt x="1637681" y="593930"/>
                  <a:pt x="1639143" y="591518"/>
                  <a:pt x="1640166" y="587681"/>
                </a:cubicBezTo>
                <a:cubicBezTo>
                  <a:pt x="1646415" y="587206"/>
                  <a:pt x="1651458" y="583770"/>
                  <a:pt x="1655296" y="577375"/>
                </a:cubicBezTo>
                <a:cubicBezTo>
                  <a:pt x="1659133" y="570979"/>
                  <a:pt x="1661106" y="564474"/>
                  <a:pt x="1661216" y="557859"/>
                </a:cubicBezTo>
                <a:close/>
                <a:moveTo>
                  <a:pt x="1578769" y="557859"/>
                </a:moveTo>
                <a:cubicBezTo>
                  <a:pt x="1579062" y="561075"/>
                  <a:pt x="1580231" y="563414"/>
                  <a:pt x="1582278" y="564876"/>
                </a:cubicBezTo>
                <a:cubicBezTo>
                  <a:pt x="1583959" y="564767"/>
                  <a:pt x="1584982" y="564109"/>
                  <a:pt x="1585347" y="562903"/>
                </a:cubicBezTo>
                <a:cubicBezTo>
                  <a:pt x="1585713" y="561697"/>
                  <a:pt x="1585859" y="560600"/>
                  <a:pt x="1585786" y="559614"/>
                </a:cubicBezTo>
                <a:close/>
                <a:moveTo>
                  <a:pt x="1727875" y="454362"/>
                </a:moveTo>
                <a:lnTo>
                  <a:pt x="1727875" y="457871"/>
                </a:lnTo>
                <a:cubicBezTo>
                  <a:pt x="1727839" y="459771"/>
                  <a:pt x="1728350" y="461672"/>
                  <a:pt x="1729410" y="463572"/>
                </a:cubicBezTo>
                <a:cubicBezTo>
                  <a:pt x="1730470" y="465472"/>
                  <a:pt x="1732297" y="466496"/>
                  <a:pt x="1734892" y="466642"/>
                </a:cubicBezTo>
                <a:close/>
                <a:moveTo>
                  <a:pt x="1699808" y="438575"/>
                </a:moveTo>
                <a:cubicBezTo>
                  <a:pt x="1699516" y="442887"/>
                  <a:pt x="1698346" y="446980"/>
                  <a:pt x="1696300" y="450854"/>
                </a:cubicBezTo>
                <a:cubicBezTo>
                  <a:pt x="1694253" y="454728"/>
                  <a:pt x="1693084" y="458821"/>
                  <a:pt x="1692791" y="463133"/>
                </a:cubicBezTo>
                <a:lnTo>
                  <a:pt x="1692791" y="480675"/>
                </a:lnTo>
                <a:lnTo>
                  <a:pt x="1708579" y="473659"/>
                </a:lnTo>
                <a:lnTo>
                  <a:pt x="1708579" y="463133"/>
                </a:lnTo>
                <a:lnTo>
                  <a:pt x="1713842" y="456117"/>
                </a:lnTo>
                <a:cubicBezTo>
                  <a:pt x="1713696" y="452535"/>
                  <a:pt x="1712234" y="449173"/>
                  <a:pt x="1709456" y="446030"/>
                </a:cubicBezTo>
                <a:cubicBezTo>
                  <a:pt x="1706679" y="442887"/>
                  <a:pt x="1703463" y="440402"/>
                  <a:pt x="1699808" y="438575"/>
                </a:cubicBezTo>
                <a:close/>
                <a:moveTo>
                  <a:pt x="1745417" y="424541"/>
                </a:moveTo>
                <a:cubicBezTo>
                  <a:pt x="1743444" y="424761"/>
                  <a:pt x="1741251" y="426076"/>
                  <a:pt x="1738839" y="428488"/>
                </a:cubicBezTo>
                <a:cubicBezTo>
                  <a:pt x="1736427" y="430900"/>
                  <a:pt x="1735111" y="433093"/>
                  <a:pt x="1734892" y="435066"/>
                </a:cubicBezTo>
                <a:cubicBezTo>
                  <a:pt x="1735075" y="436747"/>
                  <a:pt x="1736025" y="437771"/>
                  <a:pt x="1737742" y="438136"/>
                </a:cubicBezTo>
                <a:cubicBezTo>
                  <a:pt x="1739460" y="438502"/>
                  <a:pt x="1740849" y="438648"/>
                  <a:pt x="1741909" y="438575"/>
                </a:cubicBezTo>
                <a:cubicBezTo>
                  <a:pt x="1743736" y="438611"/>
                  <a:pt x="1745344" y="438100"/>
                  <a:pt x="1746732" y="437040"/>
                </a:cubicBezTo>
                <a:cubicBezTo>
                  <a:pt x="1748121" y="435980"/>
                  <a:pt x="1748852" y="434153"/>
                  <a:pt x="1748925" y="431558"/>
                </a:cubicBezTo>
                <a:cubicBezTo>
                  <a:pt x="1748998" y="430498"/>
                  <a:pt x="1748852" y="429109"/>
                  <a:pt x="1748487" y="427392"/>
                </a:cubicBezTo>
                <a:cubicBezTo>
                  <a:pt x="1748121" y="425674"/>
                  <a:pt x="1747098" y="424724"/>
                  <a:pt x="1745417" y="424541"/>
                </a:cubicBezTo>
                <a:close/>
                <a:moveTo>
                  <a:pt x="1750679" y="410508"/>
                </a:moveTo>
                <a:cubicBezTo>
                  <a:pt x="1750716" y="411568"/>
                  <a:pt x="1751081" y="412956"/>
                  <a:pt x="1751776" y="414674"/>
                </a:cubicBezTo>
                <a:cubicBezTo>
                  <a:pt x="1752470" y="416392"/>
                  <a:pt x="1753274" y="417342"/>
                  <a:pt x="1754188" y="417525"/>
                </a:cubicBezTo>
                <a:cubicBezTo>
                  <a:pt x="1755028" y="417451"/>
                  <a:pt x="1755540" y="417159"/>
                  <a:pt x="1755723" y="416647"/>
                </a:cubicBezTo>
                <a:cubicBezTo>
                  <a:pt x="1755905" y="416136"/>
                  <a:pt x="1755978" y="415843"/>
                  <a:pt x="1755942" y="415770"/>
                </a:cubicBezTo>
                <a:cubicBezTo>
                  <a:pt x="1755942" y="412262"/>
                  <a:pt x="1754188" y="410508"/>
                  <a:pt x="1750679" y="410508"/>
                </a:cubicBezTo>
                <a:close/>
                <a:moveTo>
                  <a:pt x="1736646" y="394720"/>
                </a:moveTo>
                <a:cubicBezTo>
                  <a:pt x="1729337" y="395012"/>
                  <a:pt x="1722905" y="395743"/>
                  <a:pt x="1717350" y="396913"/>
                </a:cubicBezTo>
                <a:cubicBezTo>
                  <a:pt x="1711795" y="398082"/>
                  <a:pt x="1708872" y="403199"/>
                  <a:pt x="1708579" y="412262"/>
                </a:cubicBezTo>
                <a:cubicBezTo>
                  <a:pt x="1708469" y="414235"/>
                  <a:pt x="1708689" y="416428"/>
                  <a:pt x="1709237" y="418840"/>
                </a:cubicBezTo>
                <a:cubicBezTo>
                  <a:pt x="1709785" y="421252"/>
                  <a:pt x="1711320" y="422568"/>
                  <a:pt x="1713842" y="422787"/>
                </a:cubicBezTo>
                <a:cubicBezTo>
                  <a:pt x="1719177" y="421946"/>
                  <a:pt x="1723855" y="417927"/>
                  <a:pt x="1727875" y="410727"/>
                </a:cubicBezTo>
                <a:cubicBezTo>
                  <a:pt x="1731895" y="403528"/>
                  <a:pt x="1734819" y="398192"/>
                  <a:pt x="1736646" y="394720"/>
                </a:cubicBezTo>
                <a:close/>
                <a:moveTo>
                  <a:pt x="1741909" y="373670"/>
                </a:moveTo>
                <a:cubicBezTo>
                  <a:pt x="1742055" y="376191"/>
                  <a:pt x="1743078" y="377726"/>
                  <a:pt x="1744978" y="378275"/>
                </a:cubicBezTo>
                <a:cubicBezTo>
                  <a:pt x="1746879" y="378823"/>
                  <a:pt x="1748779" y="379042"/>
                  <a:pt x="1750679" y="378932"/>
                </a:cubicBezTo>
                <a:lnTo>
                  <a:pt x="1755942" y="378932"/>
                </a:lnTo>
                <a:cubicBezTo>
                  <a:pt x="1755723" y="376411"/>
                  <a:pt x="1754407" y="374876"/>
                  <a:pt x="1751995" y="374328"/>
                </a:cubicBezTo>
                <a:cubicBezTo>
                  <a:pt x="1749583" y="373779"/>
                  <a:pt x="1747390" y="373560"/>
                  <a:pt x="1745417" y="373670"/>
                </a:cubicBezTo>
                <a:close/>
                <a:moveTo>
                  <a:pt x="877094" y="345603"/>
                </a:moveTo>
                <a:lnTo>
                  <a:pt x="864815" y="347357"/>
                </a:lnTo>
                <a:lnTo>
                  <a:pt x="864815" y="354374"/>
                </a:lnTo>
                <a:cubicBezTo>
                  <a:pt x="864778" y="354593"/>
                  <a:pt x="864851" y="355470"/>
                  <a:pt x="865034" y="357005"/>
                </a:cubicBezTo>
                <a:cubicBezTo>
                  <a:pt x="865217" y="358540"/>
                  <a:pt x="865729" y="359417"/>
                  <a:pt x="866569" y="359636"/>
                </a:cubicBezTo>
                <a:cubicBezTo>
                  <a:pt x="870078" y="359344"/>
                  <a:pt x="873586" y="358174"/>
                  <a:pt x="877094" y="356128"/>
                </a:cubicBezTo>
                <a:cubicBezTo>
                  <a:pt x="880603" y="354081"/>
                  <a:pt x="884111" y="352912"/>
                  <a:pt x="887619" y="352620"/>
                </a:cubicBezTo>
                <a:cubicBezTo>
                  <a:pt x="887510" y="350025"/>
                  <a:pt x="886413" y="348198"/>
                  <a:pt x="884330" y="347138"/>
                </a:cubicBezTo>
                <a:cubicBezTo>
                  <a:pt x="882247" y="346078"/>
                  <a:pt x="879835" y="345566"/>
                  <a:pt x="877094" y="345603"/>
                </a:cubicBezTo>
                <a:close/>
                <a:moveTo>
                  <a:pt x="1373529" y="317536"/>
                </a:moveTo>
                <a:lnTo>
                  <a:pt x="1373529" y="319290"/>
                </a:lnTo>
                <a:cubicBezTo>
                  <a:pt x="1373968" y="321702"/>
                  <a:pt x="1376161" y="322579"/>
                  <a:pt x="1380107" y="321921"/>
                </a:cubicBezTo>
                <a:cubicBezTo>
                  <a:pt x="1384054" y="321263"/>
                  <a:pt x="1387124" y="320386"/>
                  <a:pt x="1389317" y="319290"/>
                </a:cubicBezTo>
                <a:close/>
                <a:moveTo>
                  <a:pt x="1187585" y="317536"/>
                </a:moveTo>
                <a:lnTo>
                  <a:pt x="1170044" y="319290"/>
                </a:lnTo>
                <a:cubicBezTo>
                  <a:pt x="1170044" y="321994"/>
                  <a:pt x="1169605" y="324918"/>
                  <a:pt x="1168728" y="328061"/>
                </a:cubicBezTo>
                <a:cubicBezTo>
                  <a:pt x="1167851" y="331204"/>
                  <a:pt x="1166535" y="334127"/>
                  <a:pt x="1164781" y="336832"/>
                </a:cubicBezTo>
                <a:cubicBezTo>
                  <a:pt x="1165402" y="337672"/>
                  <a:pt x="1168107" y="338184"/>
                  <a:pt x="1172894" y="338367"/>
                </a:cubicBezTo>
                <a:cubicBezTo>
                  <a:pt x="1177682" y="338550"/>
                  <a:pt x="1180825" y="338623"/>
                  <a:pt x="1182323" y="338586"/>
                </a:cubicBezTo>
                <a:close/>
                <a:moveTo>
                  <a:pt x="873586" y="317536"/>
                </a:moveTo>
                <a:cubicBezTo>
                  <a:pt x="868031" y="317243"/>
                  <a:pt x="865107" y="319582"/>
                  <a:pt x="864815" y="324553"/>
                </a:cubicBezTo>
                <a:cubicBezTo>
                  <a:pt x="861051" y="324918"/>
                  <a:pt x="858931" y="326380"/>
                  <a:pt x="858456" y="328938"/>
                </a:cubicBezTo>
                <a:cubicBezTo>
                  <a:pt x="857981" y="331496"/>
                  <a:pt x="855423" y="332958"/>
                  <a:pt x="850781" y="333323"/>
                </a:cubicBezTo>
                <a:cubicBezTo>
                  <a:pt x="845482" y="335187"/>
                  <a:pt x="838539" y="338476"/>
                  <a:pt x="829950" y="343191"/>
                </a:cubicBezTo>
                <a:cubicBezTo>
                  <a:pt x="821362" y="347905"/>
                  <a:pt x="816611" y="353387"/>
                  <a:pt x="815698" y="359636"/>
                </a:cubicBezTo>
                <a:lnTo>
                  <a:pt x="815698" y="361391"/>
                </a:lnTo>
                <a:lnTo>
                  <a:pt x="836748" y="354374"/>
                </a:lnTo>
                <a:cubicBezTo>
                  <a:pt x="837917" y="349915"/>
                  <a:pt x="842595" y="346992"/>
                  <a:pt x="850781" y="345603"/>
                </a:cubicBezTo>
                <a:cubicBezTo>
                  <a:pt x="858968" y="344214"/>
                  <a:pt x="863645" y="339536"/>
                  <a:pt x="864815" y="331569"/>
                </a:cubicBezTo>
                <a:lnTo>
                  <a:pt x="885865" y="317536"/>
                </a:lnTo>
                <a:close/>
                <a:moveTo>
                  <a:pt x="1231440" y="314027"/>
                </a:moveTo>
                <a:cubicBezTo>
                  <a:pt x="1231806" y="317280"/>
                  <a:pt x="1233706" y="318669"/>
                  <a:pt x="1237141" y="318194"/>
                </a:cubicBezTo>
                <a:cubicBezTo>
                  <a:pt x="1240576" y="317719"/>
                  <a:pt x="1243354" y="316915"/>
                  <a:pt x="1245474" y="315782"/>
                </a:cubicBezTo>
                <a:close/>
                <a:moveTo>
                  <a:pt x="920949" y="308765"/>
                </a:moveTo>
                <a:lnTo>
                  <a:pt x="915686" y="312273"/>
                </a:lnTo>
                <a:cubicBezTo>
                  <a:pt x="914407" y="312200"/>
                  <a:pt x="912141" y="312346"/>
                  <a:pt x="908889" y="312712"/>
                </a:cubicBezTo>
                <a:cubicBezTo>
                  <a:pt x="905636" y="313077"/>
                  <a:pt x="903809" y="314101"/>
                  <a:pt x="903407" y="315782"/>
                </a:cubicBezTo>
                <a:cubicBezTo>
                  <a:pt x="903809" y="317463"/>
                  <a:pt x="905636" y="318486"/>
                  <a:pt x="908889" y="318851"/>
                </a:cubicBezTo>
                <a:cubicBezTo>
                  <a:pt x="912141" y="319217"/>
                  <a:pt x="914407" y="319363"/>
                  <a:pt x="915686" y="319290"/>
                </a:cubicBezTo>
                <a:close/>
                <a:moveTo>
                  <a:pt x="1378792" y="303502"/>
                </a:moveTo>
                <a:cubicBezTo>
                  <a:pt x="1378792" y="305330"/>
                  <a:pt x="1379230" y="306938"/>
                  <a:pt x="1380107" y="308326"/>
                </a:cubicBezTo>
                <a:cubicBezTo>
                  <a:pt x="1380985" y="309715"/>
                  <a:pt x="1382300" y="310446"/>
                  <a:pt x="1384054" y="310519"/>
                </a:cubicBezTo>
                <a:cubicBezTo>
                  <a:pt x="1384968" y="310409"/>
                  <a:pt x="1385772" y="309752"/>
                  <a:pt x="1386466" y="308546"/>
                </a:cubicBezTo>
                <a:cubicBezTo>
                  <a:pt x="1387161" y="307340"/>
                  <a:pt x="1387526" y="306243"/>
                  <a:pt x="1387563" y="305257"/>
                </a:cubicBezTo>
                <a:close/>
                <a:moveTo>
                  <a:pt x="1343708" y="292977"/>
                </a:moveTo>
                <a:cubicBezTo>
                  <a:pt x="1344695" y="295097"/>
                  <a:pt x="1346230" y="297874"/>
                  <a:pt x="1348313" y="301310"/>
                </a:cubicBezTo>
                <a:cubicBezTo>
                  <a:pt x="1350396" y="304745"/>
                  <a:pt x="1352369" y="306645"/>
                  <a:pt x="1354233" y="307011"/>
                </a:cubicBezTo>
                <a:cubicBezTo>
                  <a:pt x="1355074" y="306901"/>
                  <a:pt x="1355585" y="306243"/>
                  <a:pt x="1355768" y="305037"/>
                </a:cubicBezTo>
                <a:cubicBezTo>
                  <a:pt x="1355951" y="303831"/>
                  <a:pt x="1356024" y="302735"/>
                  <a:pt x="1355987" y="301748"/>
                </a:cubicBezTo>
                <a:cubicBezTo>
                  <a:pt x="1356426" y="301858"/>
                  <a:pt x="1358180" y="302077"/>
                  <a:pt x="1361250" y="302406"/>
                </a:cubicBezTo>
                <a:cubicBezTo>
                  <a:pt x="1364320" y="302735"/>
                  <a:pt x="1366074" y="302516"/>
                  <a:pt x="1366513" y="301748"/>
                </a:cubicBezTo>
                <a:cubicBezTo>
                  <a:pt x="1365782" y="300615"/>
                  <a:pt x="1362419" y="298934"/>
                  <a:pt x="1356426" y="296705"/>
                </a:cubicBezTo>
                <a:cubicBezTo>
                  <a:pt x="1350432" y="294476"/>
                  <a:pt x="1346193" y="293233"/>
                  <a:pt x="1343708" y="292977"/>
                </a:cubicBezTo>
                <a:close/>
                <a:moveTo>
                  <a:pt x="1287574" y="292977"/>
                </a:moveTo>
                <a:cubicBezTo>
                  <a:pt x="1287903" y="298167"/>
                  <a:pt x="1290315" y="301821"/>
                  <a:pt x="1294810" y="303941"/>
                </a:cubicBezTo>
                <a:cubicBezTo>
                  <a:pt x="1299305" y="306060"/>
                  <a:pt x="1303910" y="307084"/>
                  <a:pt x="1308624" y="307011"/>
                </a:cubicBezTo>
                <a:cubicBezTo>
                  <a:pt x="1311219" y="306865"/>
                  <a:pt x="1313046" y="305841"/>
                  <a:pt x="1314106" y="303941"/>
                </a:cubicBezTo>
                <a:cubicBezTo>
                  <a:pt x="1315166" y="302040"/>
                  <a:pt x="1315678" y="300140"/>
                  <a:pt x="1315641" y="298240"/>
                </a:cubicBezTo>
                <a:lnTo>
                  <a:pt x="1313887" y="292977"/>
                </a:lnTo>
                <a:close/>
                <a:moveTo>
                  <a:pt x="956033" y="285960"/>
                </a:moveTo>
                <a:cubicBezTo>
                  <a:pt x="955448" y="291625"/>
                  <a:pt x="953109" y="293452"/>
                  <a:pt x="949016" y="291442"/>
                </a:cubicBezTo>
                <a:cubicBezTo>
                  <a:pt x="944923" y="289432"/>
                  <a:pt x="942584" y="291698"/>
                  <a:pt x="941999" y="298240"/>
                </a:cubicBezTo>
                <a:lnTo>
                  <a:pt x="938491" y="307011"/>
                </a:lnTo>
                <a:lnTo>
                  <a:pt x="943753" y="298240"/>
                </a:lnTo>
                <a:lnTo>
                  <a:pt x="971820" y="299994"/>
                </a:lnTo>
                <a:close/>
                <a:moveTo>
                  <a:pt x="1068301" y="273681"/>
                </a:moveTo>
                <a:cubicBezTo>
                  <a:pt x="1067497" y="273754"/>
                  <a:pt x="1066912" y="274047"/>
                  <a:pt x="1066546" y="274558"/>
                </a:cubicBezTo>
                <a:cubicBezTo>
                  <a:pt x="1066181" y="275070"/>
                  <a:pt x="1065596" y="275362"/>
                  <a:pt x="1064792" y="275435"/>
                </a:cubicBezTo>
                <a:lnTo>
                  <a:pt x="1064792" y="277189"/>
                </a:lnTo>
                <a:cubicBezTo>
                  <a:pt x="1064719" y="278103"/>
                  <a:pt x="1064865" y="278907"/>
                  <a:pt x="1065231" y="279602"/>
                </a:cubicBezTo>
                <a:cubicBezTo>
                  <a:pt x="1065596" y="280296"/>
                  <a:pt x="1066620" y="280661"/>
                  <a:pt x="1068301" y="280698"/>
                </a:cubicBezTo>
                <a:cubicBezTo>
                  <a:pt x="1070347" y="280405"/>
                  <a:pt x="1071517" y="279236"/>
                  <a:pt x="1071809" y="277189"/>
                </a:cubicBezTo>
                <a:cubicBezTo>
                  <a:pt x="1071517" y="275143"/>
                  <a:pt x="1070347" y="273974"/>
                  <a:pt x="1068301" y="273681"/>
                </a:cubicBezTo>
                <a:close/>
                <a:moveTo>
                  <a:pt x="1377038" y="28"/>
                </a:moveTo>
                <a:lnTo>
                  <a:pt x="1380546" y="5290"/>
                </a:lnTo>
                <a:cubicBezTo>
                  <a:pt x="1395055" y="5035"/>
                  <a:pt x="1416032" y="5108"/>
                  <a:pt x="1443478" y="5510"/>
                </a:cubicBezTo>
                <a:cubicBezTo>
                  <a:pt x="1470923" y="5912"/>
                  <a:pt x="1491462" y="8177"/>
                  <a:pt x="1505093" y="12307"/>
                </a:cubicBezTo>
                <a:cubicBezTo>
                  <a:pt x="1506774" y="16802"/>
                  <a:pt x="1511745" y="20530"/>
                  <a:pt x="1520004" y="23490"/>
                </a:cubicBezTo>
                <a:cubicBezTo>
                  <a:pt x="1528263" y="26450"/>
                  <a:pt x="1534988" y="27985"/>
                  <a:pt x="1540177" y="28095"/>
                </a:cubicBezTo>
                <a:cubicBezTo>
                  <a:pt x="1550593" y="28131"/>
                  <a:pt x="1560460" y="28935"/>
                  <a:pt x="1569779" y="30507"/>
                </a:cubicBezTo>
                <a:cubicBezTo>
                  <a:pt x="1579098" y="32078"/>
                  <a:pt x="1588527" y="34198"/>
                  <a:pt x="1598065" y="36866"/>
                </a:cubicBezTo>
                <a:cubicBezTo>
                  <a:pt x="1598248" y="40374"/>
                  <a:pt x="1599637" y="43005"/>
                  <a:pt x="1602231" y="44760"/>
                </a:cubicBezTo>
                <a:cubicBezTo>
                  <a:pt x="1604826" y="46514"/>
                  <a:pt x="1607530" y="47391"/>
                  <a:pt x="1610345" y="47391"/>
                </a:cubicBezTo>
                <a:cubicBezTo>
                  <a:pt x="1614840" y="46989"/>
                  <a:pt x="1618567" y="46916"/>
                  <a:pt x="1621528" y="47172"/>
                </a:cubicBezTo>
                <a:cubicBezTo>
                  <a:pt x="1624488" y="47427"/>
                  <a:pt x="1626023" y="50424"/>
                  <a:pt x="1626132" y="56162"/>
                </a:cubicBezTo>
                <a:lnTo>
                  <a:pt x="1626132" y="59670"/>
                </a:lnTo>
                <a:cubicBezTo>
                  <a:pt x="1638412" y="63471"/>
                  <a:pt x="1650691" y="64640"/>
                  <a:pt x="1662970" y="63179"/>
                </a:cubicBezTo>
                <a:lnTo>
                  <a:pt x="1669987" y="70195"/>
                </a:lnTo>
                <a:cubicBezTo>
                  <a:pt x="1675981" y="71474"/>
                  <a:pt x="1681535" y="73740"/>
                  <a:pt x="1686652" y="76993"/>
                </a:cubicBezTo>
                <a:cubicBezTo>
                  <a:pt x="1691768" y="80245"/>
                  <a:pt x="1697323" y="82073"/>
                  <a:pt x="1703316" y="82475"/>
                </a:cubicBezTo>
                <a:cubicBezTo>
                  <a:pt x="1707738" y="82402"/>
                  <a:pt x="1711174" y="83425"/>
                  <a:pt x="1713622" y="85544"/>
                </a:cubicBezTo>
                <a:cubicBezTo>
                  <a:pt x="1716071" y="87664"/>
                  <a:pt x="1717313" y="91319"/>
                  <a:pt x="1717350" y="96508"/>
                </a:cubicBezTo>
                <a:lnTo>
                  <a:pt x="1717350" y="98262"/>
                </a:lnTo>
                <a:lnTo>
                  <a:pt x="1729629" y="108787"/>
                </a:lnTo>
                <a:cubicBezTo>
                  <a:pt x="1729081" y="114452"/>
                  <a:pt x="1729739" y="118034"/>
                  <a:pt x="1731603" y="119532"/>
                </a:cubicBezTo>
                <a:cubicBezTo>
                  <a:pt x="1733467" y="121030"/>
                  <a:pt x="1734563" y="123296"/>
                  <a:pt x="1734892" y="126329"/>
                </a:cubicBezTo>
                <a:cubicBezTo>
                  <a:pt x="1734709" y="129107"/>
                  <a:pt x="1733759" y="132323"/>
                  <a:pt x="1732041" y="135977"/>
                </a:cubicBezTo>
                <a:cubicBezTo>
                  <a:pt x="1730324" y="139632"/>
                  <a:pt x="1728935" y="142848"/>
                  <a:pt x="1727875" y="145625"/>
                </a:cubicBezTo>
                <a:cubicBezTo>
                  <a:pt x="1730506" y="151400"/>
                  <a:pt x="1741470" y="163533"/>
                  <a:pt x="1760766" y="182025"/>
                </a:cubicBezTo>
                <a:cubicBezTo>
                  <a:pt x="1780062" y="200517"/>
                  <a:pt x="1791903" y="211773"/>
                  <a:pt x="1796288" y="215793"/>
                </a:cubicBezTo>
                <a:lnTo>
                  <a:pt x="1796288" y="252631"/>
                </a:lnTo>
                <a:cubicBezTo>
                  <a:pt x="1798616" y="256464"/>
                  <a:pt x="1800587" y="265755"/>
                  <a:pt x="1802200" y="280503"/>
                </a:cubicBezTo>
                <a:cubicBezTo>
                  <a:pt x="1803814" y="295251"/>
                  <a:pt x="1805135" y="309999"/>
                  <a:pt x="1806164" y="324747"/>
                </a:cubicBezTo>
                <a:cubicBezTo>
                  <a:pt x="1807192" y="339496"/>
                  <a:pt x="1807994" y="348786"/>
                  <a:pt x="1808568" y="352620"/>
                </a:cubicBezTo>
                <a:cubicBezTo>
                  <a:pt x="1804365" y="353168"/>
                  <a:pt x="1801807" y="356018"/>
                  <a:pt x="1800893" y="361171"/>
                </a:cubicBezTo>
                <a:cubicBezTo>
                  <a:pt x="1799980" y="366324"/>
                  <a:pt x="1799614" y="370490"/>
                  <a:pt x="1799797" y="373670"/>
                </a:cubicBezTo>
                <a:cubicBezTo>
                  <a:pt x="1800016" y="376849"/>
                  <a:pt x="1800016" y="381015"/>
                  <a:pt x="1799797" y="386168"/>
                </a:cubicBezTo>
                <a:cubicBezTo>
                  <a:pt x="1799577" y="391321"/>
                  <a:pt x="1797823" y="394172"/>
                  <a:pt x="1794534" y="394720"/>
                </a:cubicBezTo>
                <a:cubicBezTo>
                  <a:pt x="1791866" y="394574"/>
                  <a:pt x="1789747" y="394866"/>
                  <a:pt x="1788175" y="395597"/>
                </a:cubicBezTo>
                <a:cubicBezTo>
                  <a:pt x="1786604" y="396328"/>
                  <a:pt x="1785800" y="398375"/>
                  <a:pt x="1785763" y="401737"/>
                </a:cubicBezTo>
                <a:lnTo>
                  <a:pt x="1799797" y="415770"/>
                </a:lnTo>
                <a:cubicBezTo>
                  <a:pt x="1799870" y="418511"/>
                  <a:pt x="1799285" y="420923"/>
                  <a:pt x="1798042" y="423006"/>
                </a:cubicBezTo>
                <a:cubicBezTo>
                  <a:pt x="1796800" y="425089"/>
                  <a:pt x="1794461" y="426186"/>
                  <a:pt x="1791026" y="426295"/>
                </a:cubicBezTo>
                <a:lnTo>
                  <a:pt x="1785763" y="426295"/>
                </a:lnTo>
                <a:cubicBezTo>
                  <a:pt x="1784740" y="430498"/>
                  <a:pt x="1783278" y="433934"/>
                  <a:pt x="1781378" y="436601"/>
                </a:cubicBezTo>
                <a:cubicBezTo>
                  <a:pt x="1779477" y="439269"/>
                  <a:pt x="1778016" y="442266"/>
                  <a:pt x="1776992" y="445591"/>
                </a:cubicBezTo>
                <a:lnTo>
                  <a:pt x="1761204" y="461379"/>
                </a:lnTo>
                <a:cubicBezTo>
                  <a:pt x="1753895" y="461708"/>
                  <a:pt x="1748340" y="465874"/>
                  <a:pt x="1744540" y="473878"/>
                </a:cubicBezTo>
                <a:cubicBezTo>
                  <a:pt x="1740739" y="481881"/>
                  <a:pt x="1735184" y="486486"/>
                  <a:pt x="1727875" y="487692"/>
                </a:cubicBezTo>
                <a:lnTo>
                  <a:pt x="1719104" y="505234"/>
                </a:lnTo>
                <a:cubicBezTo>
                  <a:pt x="1713220" y="508633"/>
                  <a:pt x="1707885" y="513676"/>
                  <a:pt x="1703097" y="520364"/>
                </a:cubicBezTo>
                <a:cubicBezTo>
                  <a:pt x="1698310" y="527052"/>
                  <a:pt x="1692536" y="530779"/>
                  <a:pt x="1685775" y="531547"/>
                </a:cubicBezTo>
                <a:cubicBezTo>
                  <a:pt x="1683874" y="531437"/>
                  <a:pt x="1681974" y="531656"/>
                  <a:pt x="1680074" y="532204"/>
                </a:cubicBezTo>
                <a:cubicBezTo>
                  <a:pt x="1678173" y="532753"/>
                  <a:pt x="1677150" y="534288"/>
                  <a:pt x="1677004" y="536809"/>
                </a:cubicBezTo>
                <a:cubicBezTo>
                  <a:pt x="1677260" y="539477"/>
                  <a:pt x="1677186" y="541597"/>
                  <a:pt x="1676784" y="543168"/>
                </a:cubicBezTo>
                <a:cubicBezTo>
                  <a:pt x="1676382" y="544740"/>
                  <a:pt x="1674117" y="545544"/>
                  <a:pt x="1669987" y="545580"/>
                </a:cubicBezTo>
                <a:lnTo>
                  <a:pt x="1668233" y="545580"/>
                </a:lnTo>
                <a:lnTo>
                  <a:pt x="1631395" y="556105"/>
                </a:lnTo>
                <a:lnTo>
                  <a:pt x="1619115" y="594697"/>
                </a:lnTo>
                <a:cubicBezTo>
                  <a:pt x="1613816" y="594186"/>
                  <a:pt x="1609504" y="593893"/>
                  <a:pt x="1606178" y="593820"/>
                </a:cubicBezTo>
                <a:cubicBezTo>
                  <a:pt x="1602853" y="593747"/>
                  <a:pt x="1600733" y="596963"/>
                  <a:pt x="1599819" y="603468"/>
                </a:cubicBezTo>
                <a:lnTo>
                  <a:pt x="1591048" y="606977"/>
                </a:lnTo>
                <a:cubicBezTo>
                  <a:pt x="1591012" y="609023"/>
                  <a:pt x="1591524" y="611508"/>
                  <a:pt x="1592583" y="614432"/>
                </a:cubicBezTo>
                <a:cubicBezTo>
                  <a:pt x="1593643" y="617356"/>
                  <a:pt x="1595470" y="618964"/>
                  <a:pt x="1598065" y="619256"/>
                </a:cubicBezTo>
                <a:cubicBezTo>
                  <a:pt x="1600879" y="618927"/>
                  <a:pt x="1604022" y="617392"/>
                  <a:pt x="1607494" y="614651"/>
                </a:cubicBezTo>
                <a:cubicBezTo>
                  <a:pt x="1610966" y="611910"/>
                  <a:pt x="1613670" y="609937"/>
                  <a:pt x="1615607" y="608731"/>
                </a:cubicBezTo>
                <a:lnTo>
                  <a:pt x="1633149" y="615748"/>
                </a:lnTo>
                <a:lnTo>
                  <a:pt x="1626132" y="628027"/>
                </a:lnTo>
                <a:cubicBezTo>
                  <a:pt x="1624086" y="627917"/>
                  <a:pt x="1621601" y="628137"/>
                  <a:pt x="1618677" y="628685"/>
                </a:cubicBezTo>
                <a:cubicBezTo>
                  <a:pt x="1615753" y="629233"/>
                  <a:pt x="1614145" y="630768"/>
                  <a:pt x="1613853" y="633290"/>
                </a:cubicBezTo>
                <a:cubicBezTo>
                  <a:pt x="1613963" y="635007"/>
                  <a:pt x="1614620" y="636396"/>
                  <a:pt x="1615826" y="637456"/>
                </a:cubicBezTo>
                <a:cubicBezTo>
                  <a:pt x="1617032" y="638516"/>
                  <a:pt x="1618129" y="639466"/>
                  <a:pt x="1619115" y="640306"/>
                </a:cubicBezTo>
                <a:cubicBezTo>
                  <a:pt x="1623501" y="648273"/>
                  <a:pt x="1628325" y="656021"/>
                  <a:pt x="1633588" y="663549"/>
                </a:cubicBezTo>
                <a:cubicBezTo>
                  <a:pt x="1638850" y="671078"/>
                  <a:pt x="1644551" y="677948"/>
                  <a:pt x="1650691" y="684161"/>
                </a:cubicBezTo>
                <a:lnTo>
                  <a:pt x="1654199" y="701703"/>
                </a:lnTo>
                <a:lnTo>
                  <a:pt x="1666479" y="705211"/>
                </a:lnTo>
                <a:lnTo>
                  <a:pt x="1673495" y="710474"/>
                </a:lnTo>
                <a:lnTo>
                  <a:pt x="1671741" y="733278"/>
                </a:lnTo>
                <a:cubicBezTo>
                  <a:pt x="1677771" y="733826"/>
                  <a:pt x="1681937" y="734923"/>
                  <a:pt x="1684240" y="736567"/>
                </a:cubicBezTo>
                <a:cubicBezTo>
                  <a:pt x="1686542" y="738212"/>
                  <a:pt x="1687639" y="742378"/>
                  <a:pt x="1687529" y="749066"/>
                </a:cubicBezTo>
                <a:lnTo>
                  <a:pt x="1698054" y="761345"/>
                </a:lnTo>
                <a:lnTo>
                  <a:pt x="1715596" y="770116"/>
                </a:lnTo>
                <a:lnTo>
                  <a:pt x="1727875" y="784150"/>
                </a:lnTo>
                <a:cubicBezTo>
                  <a:pt x="1725975" y="785100"/>
                  <a:pt x="1724074" y="786708"/>
                  <a:pt x="1722174" y="788974"/>
                </a:cubicBezTo>
                <a:cubicBezTo>
                  <a:pt x="1720274" y="791240"/>
                  <a:pt x="1719250" y="793725"/>
                  <a:pt x="1719104" y="796429"/>
                </a:cubicBezTo>
                <a:cubicBezTo>
                  <a:pt x="1719104" y="798476"/>
                  <a:pt x="1720858" y="799645"/>
                  <a:pt x="1724367" y="799937"/>
                </a:cubicBezTo>
                <a:cubicBezTo>
                  <a:pt x="1725719" y="820111"/>
                  <a:pt x="1728277" y="840284"/>
                  <a:pt x="1732041" y="860457"/>
                </a:cubicBezTo>
                <a:cubicBezTo>
                  <a:pt x="1735805" y="880630"/>
                  <a:pt x="1737925" y="900803"/>
                  <a:pt x="1738400" y="920976"/>
                </a:cubicBezTo>
                <a:cubicBezTo>
                  <a:pt x="1737487" y="942027"/>
                  <a:pt x="1733174" y="962200"/>
                  <a:pt x="1725463" y="981496"/>
                </a:cubicBezTo>
                <a:cubicBezTo>
                  <a:pt x="1717752" y="1000792"/>
                  <a:pt x="1712124" y="1019211"/>
                  <a:pt x="1708579" y="1036753"/>
                </a:cubicBezTo>
                <a:lnTo>
                  <a:pt x="1694546" y="1054295"/>
                </a:lnTo>
                <a:cubicBezTo>
                  <a:pt x="1694253" y="1061165"/>
                  <a:pt x="1693084" y="1067597"/>
                  <a:pt x="1691037" y="1073591"/>
                </a:cubicBezTo>
                <a:cubicBezTo>
                  <a:pt x="1688991" y="1079584"/>
                  <a:pt x="1687821" y="1086016"/>
                  <a:pt x="1687529" y="1092887"/>
                </a:cubicBezTo>
                <a:lnTo>
                  <a:pt x="1671741" y="1096395"/>
                </a:lnTo>
                <a:cubicBezTo>
                  <a:pt x="1669183" y="1098990"/>
                  <a:pt x="1667283" y="1101694"/>
                  <a:pt x="1666040" y="1104508"/>
                </a:cubicBezTo>
                <a:cubicBezTo>
                  <a:pt x="1664797" y="1107322"/>
                  <a:pt x="1663774" y="1110465"/>
                  <a:pt x="1662970" y="1113937"/>
                </a:cubicBezTo>
                <a:cubicBezTo>
                  <a:pt x="1661326" y="1120954"/>
                  <a:pt x="1657598" y="1124901"/>
                  <a:pt x="1651787" y="1125778"/>
                </a:cubicBezTo>
                <a:cubicBezTo>
                  <a:pt x="1645976" y="1126655"/>
                  <a:pt x="1642687" y="1129725"/>
                  <a:pt x="1641920" y="1134987"/>
                </a:cubicBezTo>
                <a:cubicBezTo>
                  <a:pt x="1636146" y="1142808"/>
                  <a:pt x="1630152" y="1150848"/>
                  <a:pt x="1623940" y="1159107"/>
                </a:cubicBezTo>
                <a:cubicBezTo>
                  <a:pt x="1617727" y="1167367"/>
                  <a:pt x="1614365" y="1176284"/>
                  <a:pt x="1613853" y="1185859"/>
                </a:cubicBezTo>
                <a:cubicBezTo>
                  <a:pt x="1610856" y="1184762"/>
                  <a:pt x="1607202" y="1184324"/>
                  <a:pt x="1602889" y="1184543"/>
                </a:cubicBezTo>
                <a:cubicBezTo>
                  <a:pt x="1598577" y="1184762"/>
                  <a:pt x="1595799" y="1186955"/>
                  <a:pt x="1594557" y="1191121"/>
                </a:cubicBezTo>
                <a:cubicBezTo>
                  <a:pt x="1589842" y="1191414"/>
                  <a:pt x="1586992" y="1192583"/>
                  <a:pt x="1586005" y="1194630"/>
                </a:cubicBezTo>
                <a:cubicBezTo>
                  <a:pt x="1585018" y="1196676"/>
                  <a:pt x="1582606" y="1197846"/>
                  <a:pt x="1578769" y="1198138"/>
                </a:cubicBezTo>
                <a:lnTo>
                  <a:pt x="1571752" y="1205155"/>
                </a:lnTo>
                <a:cubicBezTo>
                  <a:pt x="1571862" y="1207128"/>
                  <a:pt x="1571643" y="1209321"/>
                  <a:pt x="1571095" y="1211733"/>
                </a:cubicBezTo>
                <a:cubicBezTo>
                  <a:pt x="1570546" y="1214145"/>
                  <a:pt x="1569012" y="1215460"/>
                  <a:pt x="1566490" y="1215680"/>
                </a:cubicBezTo>
                <a:lnTo>
                  <a:pt x="1564736" y="1215680"/>
                </a:lnTo>
                <a:lnTo>
                  <a:pt x="1540177" y="1249009"/>
                </a:lnTo>
                <a:cubicBezTo>
                  <a:pt x="1530346" y="1249192"/>
                  <a:pt x="1522818" y="1252774"/>
                  <a:pt x="1517592" y="1259754"/>
                </a:cubicBezTo>
                <a:cubicBezTo>
                  <a:pt x="1512366" y="1266734"/>
                  <a:pt x="1505276" y="1270754"/>
                  <a:pt x="1496322" y="1271814"/>
                </a:cubicBezTo>
                <a:lnTo>
                  <a:pt x="1484043" y="1277076"/>
                </a:lnTo>
                <a:lnTo>
                  <a:pt x="1473518" y="1291110"/>
                </a:lnTo>
                <a:lnTo>
                  <a:pt x="1443697" y="1305143"/>
                </a:lnTo>
                <a:cubicBezTo>
                  <a:pt x="1443624" y="1306898"/>
                  <a:pt x="1442893" y="1308213"/>
                  <a:pt x="1441504" y="1309090"/>
                </a:cubicBezTo>
                <a:cubicBezTo>
                  <a:pt x="1440115" y="1309967"/>
                  <a:pt x="1438507" y="1310406"/>
                  <a:pt x="1436680" y="1310406"/>
                </a:cubicBezTo>
                <a:lnTo>
                  <a:pt x="1427909" y="1308652"/>
                </a:lnTo>
                <a:lnTo>
                  <a:pt x="1417384" y="1326194"/>
                </a:lnTo>
                <a:cubicBezTo>
                  <a:pt x="1409527" y="1326998"/>
                  <a:pt x="1404630" y="1330214"/>
                  <a:pt x="1402693" y="1335842"/>
                </a:cubicBezTo>
                <a:cubicBezTo>
                  <a:pt x="1400756" y="1341470"/>
                  <a:pt x="1396297" y="1344686"/>
                  <a:pt x="1389317" y="1345490"/>
                </a:cubicBezTo>
                <a:cubicBezTo>
                  <a:pt x="1387417" y="1348084"/>
                  <a:pt x="1384639" y="1349912"/>
                  <a:pt x="1380985" y="1350972"/>
                </a:cubicBezTo>
                <a:cubicBezTo>
                  <a:pt x="1377330" y="1352031"/>
                  <a:pt x="1373675" y="1352543"/>
                  <a:pt x="1370021" y="1352506"/>
                </a:cubicBezTo>
                <a:cubicBezTo>
                  <a:pt x="1369911" y="1335038"/>
                  <a:pt x="1371446" y="1322174"/>
                  <a:pt x="1374626" y="1313914"/>
                </a:cubicBezTo>
                <a:cubicBezTo>
                  <a:pt x="1377805" y="1305655"/>
                  <a:pt x="1388549" y="1301562"/>
                  <a:pt x="1406859" y="1301635"/>
                </a:cubicBezTo>
                <a:lnTo>
                  <a:pt x="1415630" y="1289356"/>
                </a:lnTo>
                <a:lnTo>
                  <a:pt x="1443697" y="1280585"/>
                </a:lnTo>
                <a:cubicBezTo>
                  <a:pt x="1443660" y="1277844"/>
                  <a:pt x="1444172" y="1275432"/>
                  <a:pt x="1445232" y="1273349"/>
                </a:cubicBezTo>
                <a:cubicBezTo>
                  <a:pt x="1446292" y="1271266"/>
                  <a:pt x="1448119" y="1270169"/>
                  <a:pt x="1450713" y="1270060"/>
                </a:cubicBezTo>
                <a:lnTo>
                  <a:pt x="1464747" y="1271814"/>
                </a:lnTo>
                <a:cubicBezTo>
                  <a:pt x="1465661" y="1267319"/>
                  <a:pt x="1467342" y="1263152"/>
                  <a:pt x="1469790" y="1259315"/>
                </a:cubicBezTo>
                <a:cubicBezTo>
                  <a:pt x="1472239" y="1255478"/>
                  <a:pt x="1475236" y="1252627"/>
                  <a:pt x="1478781" y="1250764"/>
                </a:cubicBezTo>
                <a:cubicBezTo>
                  <a:pt x="1479987" y="1244916"/>
                  <a:pt x="1485030" y="1239946"/>
                  <a:pt x="1493910" y="1235853"/>
                </a:cubicBezTo>
                <a:cubicBezTo>
                  <a:pt x="1502791" y="1231760"/>
                  <a:pt x="1508273" y="1226790"/>
                  <a:pt x="1510356" y="1220942"/>
                </a:cubicBezTo>
                <a:lnTo>
                  <a:pt x="1489306" y="1224451"/>
                </a:lnTo>
                <a:cubicBezTo>
                  <a:pt x="1486638" y="1226278"/>
                  <a:pt x="1483641" y="1227886"/>
                  <a:pt x="1480315" y="1229275"/>
                </a:cubicBezTo>
                <a:cubicBezTo>
                  <a:pt x="1476990" y="1230663"/>
                  <a:pt x="1473554" y="1231394"/>
                  <a:pt x="1470010" y="1231468"/>
                </a:cubicBezTo>
                <a:lnTo>
                  <a:pt x="1459484" y="1249009"/>
                </a:lnTo>
                <a:cubicBezTo>
                  <a:pt x="1455830" y="1250837"/>
                  <a:pt x="1452614" y="1253322"/>
                  <a:pt x="1449836" y="1256465"/>
                </a:cubicBezTo>
                <a:cubicBezTo>
                  <a:pt x="1447059" y="1259608"/>
                  <a:pt x="1445597" y="1262970"/>
                  <a:pt x="1445451" y="1266551"/>
                </a:cubicBezTo>
                <a:lnTo>
                  <a:pt x="1406859" y="1278831"/>
                </a:lnTo>
                <a:cubicBezTo>
                  <a:pt x="1405689" y="1283618"/>
                  <a:pt x="1401012" y="1286761"/>
                  <a:pt x="1392825" y="1288259"/>
                </a:cubicBezTo>
                <a:cubicBezTo>
                  <a:pt x="1384639" y="1289758"/>
                  <a:pt x="1379961" y="1292462"/>
                  <a:pt x="1378792" y="1296372"/>
                </a:cubicBezTo>
                <a:lnTo>
                  <a:pt x="1378792" y="1298127"/>
                </a:lnTo>
                <a:cubicBezTo>
                  <a:pt x="1374553" y="1299991"/>
                  <a:pt x="1368998" y="1302841"/>
                  <a:pt x="1362127" y="1306678"/>
                </a:cubicBezTo>
                <a:cubicBezTo>
                  <a:pt x="1355257" y="1310516"/>
                  <a:pt x="1351456" y="1314682"/>
                  <a:pt x="1350725" y="1319177"/>
                </a:cubicBezTo>
                <a:lnTo>
                  <a:pt x="1320904" y="1333210"/>
                </a:lnTo>
                <a:lnTo>
                  <a:pt x="1306870" y="1352506"/>
                </a:lnTo>
                <a:cubicBezTo>
                  <a:pt x="1307126" y="1355101"/>
                  <a:pt x="1308807" y="1356928"/>
                  <a:pt x="1311913" y="1357988"/>
                </a:cubicBezTo>
                <a:cubicBezTo>
                  <a:pt x="1315020" y="1359048"/>
                  <a:pt x="1318016" y="1359560"/>
                  <a:pt x="1320904" y="1359523"/>
                </a:cubicBezTo>
                <a:cubicBezTo>
                  <a:pt x="1323791" y="1359450"/>
                  <a:pt x="1326787" y="1360035"/>
                  <a:pt x="1329894" y="1361277"/>
                </a:cubicBezTo>
                <a:cubicBezTo>
                  <a:pt x="1333000" y="1362520"/>
                  <a:pt x="1334681" y="1364859"/>
                  <a:pt x="1334937" y="1368294"/>
                </a:cubicBezTo>
                <a:cubicBezTo>
                  <a:pt x="1334937" y="1371803"/>
                  <a:pt x="1333183" y="1373557"/>
                  <a:pt x="1329675" y="1373557"/>
                </a:cubicBezTo>
                <a:lnTo>
                  <a:pt x="1324412" y="1382328"/>
                </a:lnTo>
                <a:cubicBezTo>
                  <a:pt x="1316701" y="1382657"/>
                  <a:pt x="1310196" y="1385069"/>
                  <a:pt x="1304897" y="1389564"/>
                </a:cubicBezTo>
                <a:cubicBezTo>
                  <a:pt x="1299598" y="1394059"/>
                  <a:pt x="1294408" y="1398664"/>
                  <a:pt x="1289328" y="1403378"/>
                </a:cubicBezTo>
                <a:cubicBezTo>
                  <a:pt x="1287062" y="1401112"/>
                  <a:pt x="1283700" y="1399066"/>
                  <a:pt x="1279242" y="1397238"/>
                </a:cubicBezTo>
                <a:cubicBezTo>
                  <a:pt x="1274783" y="1395411"/>
                  <a:pt x="1272298" y="1396873"/>
                  <a:pt x="1271786" y="1401624"/>
                </a:cubicBezTo>
                <a:lnTo>
                  <a:pt x="1236703" y="1413903"/>
                </a:lnTo>
                <a:lnTo>
                  <a:pt x="1222669" y="1405132"/>
                </a:lnTo>
                <a:cubicBezTo>
                  <a:pt x="1222815" y="1400856"/>
                  <a:pt x="1224277" y="1398006"/>
                  <a:pt x="1227055" y="1396580"/>
                </a:cubicBezTo>
                <a:cubicBezTo>
                  <a:pt x="1229832" y="1395155"/>
                  <a:pt x="1233048" y="1394497"/>
                  <a:pt x="1236703" y="1394607"/>
                </a:cubicBezTo>
                <a:lnTo>
                  <a:pt x="1243719" y="1394607"/>
                </a:lnTo>
                <a:lnTo>
                  <a:pt x="1236703" y="1380573"/>
                </a:lnTo>
                <a:cubicBezTo>
                  <a:pt x="1233085" y="1381743"/>
                  <a:pt x="1229357" y="1384228"/>
                  <a:pt x="1225520" y="1388029"/>
                </a:cubicBezTo>
                <a:cubicBezTo>
                  <a:pt x="1221682" y="1391830"/>
                  <a:pt x="1218393" y="1395192"/>
                  <a:pt x="1215652" y="1398115"/>
                </a:cubicBezTo>
                <a:cubicBezTo>
                  <a:pt x="1213058" y="1404657"/>
                  <a:pt x="1202459" y="1408238"/>
                  <a:pt x="1183858" y="1408860"/>
                </a:cubicBezTo>
                <a:cubicBezTo>
                  <a:pt x="1165256" y="1409481"/>
                  <a:pt x="1154219" y="1415255"/>
                  <a:pt x="1150747" y="1426182"/>
                </a:cubicBezTo>
                <a:cubicBezTo>
                  <a:pt x="1146874" y="1426475"/>
                  <a:pt x="1144535" y="1427644"/>
                  <a:pt x="1143731" y="1429691"/>
                </a:cubicBezTo>
                <a:cubicBezTo>
                  <a:pt x="1142927" y="1431737"/>
                  <a:pt x="1140588" y="1432907"/>
                  <a:pt x="1136714" y="1433199"/>
                </a:cubicBezTo>
                <a:cubicBezTo>
                  <a:pt x="1135581" y="1433126"/>
                  <a:pt x="1133900" y="1433272"/>
                  <a:pt x="1131671" y="1433638"/>
                </a:cubicBezTo>
                <a:cubicBezTo>
                  <a:pt x="1129441" y="1434003"/>
                  <a:pt x="1128199" y="1435026"/>
                  <a:pt x="1127943" y="1436707"/>
                </a:cubicBezTo>
                <a:cubicBezTo>
                  <a:pt x="1128089" y="1439302"/>
                  <a:pt x="1129112" y="1441568"/>
                  <a:pt x="1131013" y="1443505"/>
                </a:cubicBezTo>
                <a:cubicBezTo>
                  <a:pt x="1132913" y="1445442"/>
                  <a:pt x="1134814" y="1447269"/>
                  <a:pt x="1136714" y="1448987"/>
                </a:cubicBezTo>
                <a:cubicBezTo>
                  <a:pt x="1138541" y="1448987"/>
                  <a:pt x="1140149" y="1449425"/>
                  <a:pt x="1141538" y="1450302"/>
                </a:cubicBezTo>
                <a:cubicBezTo>
                  <a:pt x="1142927" y="1451180"/>
                  <a:pt x="1143658" y="1452495"/>
                  <a:pt x="1143731" y="1454249"/>
                </a:cubicBezTo>
                <a:cubicBezTo>
                  <a:pt x="1142843" y="1459728"/>
                  <a:pt x="1136627" y="1463193"/>
                  <a:pt x="1125084" y="1464644"/>
                </a:cubicBezTo>
                <a:cubicBezTo>
                  <a:pt x="1113541" y="1466095"/>
                  <a:pt x="1101998" y="1467741"/>
                  <a:pt x="1090455" y="1469582"/>
                </a:cubicBezTo>
                <a:cubicBezTo>
                  <a:pt x="1078912" y="1471423"/>
                  <a:pt x="1072697" y="1475668"/>
                  <a:pt x="1071809" y="1482316"/>
                </a:cubicBezTo>
                <a:cubicBezTo>
                  <a:pt x="1068154" y="1480599"/>
                  <a:pt x="1064938" y="1480526"/>
                  <a:pt x="1062161" y="1482097"/>
                </a:cubicBezTo>
                <a:cubicBezTo>
                  <a:pt x="1059384" y="1483669"/>
                  <a:pt x="1057922" y="1486665"/>
                  <a:pt x="1057776" y="1491087"/>
                </a:cubicBezTo>
                <a:cubicBezTo>
                  <a:pt x="1052659" y="1491233"/>
                  <a:pt x="1049297" y="1490503"/>
                  <a:pt x="1047689" y="1488895"/>
                </a:cubicBezTo>
                <a:cubicBezTo>
                  <a:pt x="1046081" y="1487286"/>
                  <a:pt x="1045350" y="1483924"/>
                  <a:pt x="1045496" y="1478808"/>
                </a:cubicBezTo>
                <a:cubicBezTo>
                  <a:pt x="1046885" y="1468283"/>
                  <a:pt x="1052440" y="1463459"/>
                  <a:pt x="1062161" y="1464336"/>
                </a:cubicBezTo>
                <a:cubicBezTo>
                  <a:pt x="1071882" y="1465213"/>
                  <a:pt x="1077437" y="1461266"/>
                  <a:pt x="1078826" y="1452495"/>
                </a:cubicBezTo>
                <a:lnTo>
                  <a:pt x="1077072" y="1443724"/>
                </a:lnTo>
                <a:cubicBezTo>
                  <a:pt x="1077108" y="1442518"/>
                  <a:pt x="1077035" y="1440545"/>
                  <a:pt x="1076852" y="1437804"/>
                </a:cubicBezTo>
                <a:cubicBezTo>
                  <a:pt x="1076670" y="1435063"/>
                  <a:pt x="1076158" y="1433528"/>
                  <a:pt x="1075317" y="1433199"/>
                </a:cubicBezTo>
                <a:cubicBezTo>
                  <a:pt x="1074258" y="1433674"/>
                  <a:pt x="1072869" y="1435794"/>
                  <a:pt x="1071151" y="1439558"/>
                </a:cubicBezTo>
                <a:cubicBezTo>
                  <a:pt x="1069434" y="1443322"/>
                  <a:pt x="1068483" y="1445880"/>
                  <a:pt x="1068301" y="1447233"/>
                </a:cubicBezTo>
                <a:lnTo>
                  <a:pt x="1033217" y="1457758"/>
                </a:lnTo>
                <a:cubicBezTo>
                  <a:pt x="1042097" y="1464409"/>
                  <a:pt x="1040124" y="1468210"/>
                  <a:pt x="1027297" y="1469160"/>
                </a:cubicBezTo>
                <a:cubicBezTo>
                  <a:pt x="1014469" y="1470110"/>
                  <a:pt x="1005917" y="1470402"/>
                  <a:pt x="1001642" y="1470037"/>
                </a:cubicBezTo>
                <a:lnTo>
                  <a:pt x="973575" y="1484071"/>
                </a:lnTo>
                <a:cubicBezTo>
                  <a:pt x="974378" y="1488017"/>
                  <a:pt x="977595" y="1490210"/>
                  <a:pt x="983223" y="1490649"/>
                </a:cubicBezTo>
                <a:cubicBezTo>
                  <a:pt x="988851" y="1491087"/>
                  <a:pt x="992067" y="1492403"/>
                  <a:pt x="992871" y="1494596"/>
                </a:cubicBezTo>
                <a:cubicBezTo>
                  <a:pt x="992724" y="1497227"/>
                  <a:pt x="991701" y="1499420"/>
                  <a:pt x="989801" y="1501174"/>
                </a:cubicBezTo>
                <a:cubicBezTo>
                  <a:pt x="987900" y="1502928"/>
                  <a:pt x="986000" y="1504244"/>
                  <a:pt x="984100" y="1505121"/>
                </a:cubicBezTo>
                <a:cubicBezTo>
                  <a:pt x="981395" y="1505084"/>
                  <a:pt x="978910" y="1505596"/>
                  <a:pt x="976644" y="1506656"/>
                </a:cubicBezTo>
                <a:cubicBezTo>
                  <a:pt x="974378" y="1507715"/>
                  <a:pt x="972771" y="1509543"/>
                  <a:pt x="971820" y="1512137"/>
                </a:cubicBezTo>
                <a:cubicBezTo>
                  <a:pt x="959249" y="1513892"/>
                  <a:pt x="947554" y="1517400"/>
                  <a:pt x="936737" y="1522663"/>
                </a:cubicBezTo>
                <a:cubicBezTo>
                  <a:pt x="936919" y="1524636"/>
                  <a:pt x="936992" y="1526829"/>
                  <a:pt x="936956" y="1529241"/>
                </a:cubicBezTo>
                <a:cubicBezTo>
                  <a:pt x="936919" y="1531653"/>
                  <a:pt x="935677" y="1532968"/>
                  <a:pt x="933228" y="1533188"/>
                </a:cubicBezTo>
                <a:cubicBezTo>
                  <a:pt x="925298" y="1533553"/>
                  <a:pt x="919231" y="1532822"/>
                  <a:pt x="915029" y="1530995"/>
                </a:cubicBezTo>
                <a:cubicBezTo>
                  <a:pt x="910826" y="1529168"/>
                  <a:pt x="908706" y="1524051"/>
                  <a:pt x="908670" y="1515646"/>
                </a:cubicBezTo>
                <a:cubicBezTo>
                  <a:pt x="908779" y="1512759"/>
                  <a:pt x="909876" y="1509762"/>
                  <a:pt x="911959" y="1506656"/>
                </a:cubicBezTo>
                <a:cubicBezTo>
                  <a:pt x="914042" y="1503549"/>
                  <a:pt x="916454" y="1501868"/>
                  <a:pt x="919195" y="1501612"/>
                </a:cubicBezTo>
                <a:cubicBezTo>
                  <a:pt x="922776" y="1501759"/>
                  <a:pt x="926577" y="1502343"/>
                  <a:pt x="930597" y="1503367"/>
                </a:cubicBezTo>
                <a:cubicBezTo>
                  <a:pt x="934617" y="1504390"/>
                  <a:pt x="938418" y="1504975"/>
                  <a:pt x="941999" y="1505121"/>
                </a:cubicBezTo>
                <a:lnTo>
                  <a:pt x="957787" y="1494596"/>
                </a:lnTo>
                <a:cubicBezTo>
                  <a:pt x="958920" y="1494742"/>
                  <a:pt x="960601" y="1494888"/>
                  <a:pt x="962830" y="1495034"/>
                </a:cubicBezTo>
                <a:cubicBezTo>
                  <a:pt x="965059" y="1495180"/>
                  <a:pt x="966302" y="1494449"/>
                  <a:pt x="966558" y="1492841"/>
                </a:cubicBezTo>
                <a:cubicBezTo>
                  <a:pt x="965461" y="1491160"/>
                  <a:pt x="959760" y="1489699"/>
                  <a:pt x="949454" y="1488456"/>
                </a:cubicBezTo>
                <a:cubicBezTo>
                  <a:pt x="939149" y="1487213"/>
                  <a:pt x="930816" y="1485752"/>
                  <a:pt x="924457" y="1484071"/>
                </a:cubicBezTo>
                <a:cubicBezTo>
                  <a:pt x="921059" y="1485276"/>
                  <a:pt x="915577" y="1487250"/>
                  <a:pt x="908012" y="1489991"/>
                </a:cubicBezTo>
                <a:cubicBezTo>
                  <a:pt x="900447" y="1492732"/>
                  <a:pt x="895404" y="1494267"/>
                  <a:pt x="892882" y="1494596"/>
                </a:cubicBezTo>
                <a:cubicBezTo>
                  <a:pt x="883015" y="1495180"/>
                  <a:pt x="872051" y="1497519"/>
                  <a:pt x="859991" y="1501612"/>
                </a:cubicBezTo>
                <a:cubicBezTo>
                  <a:pt x="847931" y="1505705"/>
                  <a:pt x="836090" y="1508044"/>
                  <a:pt x="824469" y="1508629"/>
                </a:cubicBezTo>
                <a:cubicBezTo>
                  <a:pt x="818512" y="1508264"/>
                  <a:pt x="814638" y="1508556"/>
                  <a:pt x="812847" y="1509506"/>
                </a:cubicBezTo>
                <a:cubicBezTo>
                  <a:pt x="811056" y="1510456"/>
                  <a:pt x="810252" y="1514257"/>
                  <a:pt x="810435" y="1520908"/>
                </a:cubicBezTo>
                <a:lnTo>
                  <a:pt x="796402" y="1513892"/>
                </a:lnTo>
                <a:lnTo>
                  <a:pt x="775351" y="1513892"/>
                </a:lnTo>
                <a:lnTo>
                  <a:pt x="773597" y="1499858"/>
                </a:lnTo>
                <a:cubicBezTo>
                  <a:pt x="778494" y="1499493"/>
                  <a:pt x="777910" y="1498031"/>
                  <a:pt x="771843" y="1495473"/>
                </a:cubicBezTo>
                <a:cubicBezTo>
                  <a:pt x="765776" y="1492914"/>
                  <a:pt x="761683" y="1491453"/>
                  <a:pt x="759564" y="1491087"/>
                </a:cubicBezTo>
                <a:cubicBezTo>
                  <a:pt x="750647" y="1491745"/>
                  <a:pt x="740852" y="1494376"/>
                  <a:pt x="730181" y="1498981"/>
                </a:cubicBezTo>
                <a:cubicBezTo>
                  <a:pt x="719510" y="1503586"/>
                  <a:pt x="708838" y="1506217"/>
                  <a:pt x="698167" y="1506875"/>
                </a:cubicBezTo>
                <a:cubicBezTo>
                  <a:pt x="696340" y="1506802"/>
                  <a:pt x="694732" y="1506948"/>
                  <a:pt x="693343" y="1507313"/>
                </a:cubicBezTo>
                <a:cubicBezTo>
                  <a:pt x="691954" y="1507679"/>
                  <a:pt x="691223" y="1508702"/>
                  <a:pt x="691150" y="1510383"/>
                </a:cubicBezTo>
                <a:cubicBezTo>
                  <a:pt x="691260" y="1512211"/>
                  <a:pt x="691041" y="1513819"/>
                  <a:pt x="690493" y="1515207"/>
                </a:cubicBezTo>
                <a:cubicBezTo>
                  <a:pt x="689944" y="1516596"/>
                  <a:pt x="688409" y="1517327"/>
                  <a:pt x="685888" y="1517400"/>
                </a:cubicBezTo>
                <a:cubicBezTo>
                  <a:pt x="683183" y="1517217"/>
                  <a:pt x="680260" y="1516267"/>
                  <a:pt x="677117" y="1514550"/>
                </a:cubicBezTo>
                <a:cubicBezTo>
                  <a:pt x="673974" y="1512832"/>
                  <a:pt x="671050" y="1511443"/>
                  <a:pt x="668346" y="1510383"/>
                </a:cubicBezTo>
                <a:cubicBezTo>
                  <a:pt x="661293" y="1510530"/>
                  <a:pt x="654349" y="1511553"/>
                  <a:pt x="647515" y="1513453"/>
                </a:cubicBezTo>
                <a:cubicBezTo>
                  <a:pt x="640681" y="1515354"/>
                  <a:pt x="634176" y="1517254"/>
                  <a:pt x="628000" y="1519154"/>
                </a:cubicBezTo>
                <a:cubicBezTo>
                  <a:pt x="628000" y="1522663"/>
                  <a:pt x="626245" y="1524417"/>
                  <a:pt x="622737" y="1524417"/>
                </a:cubicBezTo>
                <a:cubicBezTo>
                  <a:pt x="620069" y="1524271"/>
                  <a:pt x="617950" y="1524563"/>
                  <a:pt x="616378" y="1525294"/>
                </a:cubicBezTo>
                <a:cubicBezTo>
                  <a:pt x="614807" y="1526025"/>
                  <a:pt x="614003" y="1528071"/>
                  <a:pt x="613966" y="1531434"/>
                </a:cubicBezTo>
                <a:lnTo>
                  <a:pt x="620983" y="1543713"/>
                </a:lnTo>
                <a:cubicBezTo>
                  <a:pt x="610092" y="1549670"/>
                  <a:pt x="597667" y="1553544"/>
                  <a:pt x="583706" y="1555334"/>
                </a:cubicBezTo>
                <a:cubicBezTo>
                  <a:pt x="569746" y="1557125"/>
                  <a:pt x="556443" y="1557929"/>
                  <a:pt x="543799" y="1557746"/>
                </a:cubicBezTo>
                <a:cubicBezTo>
                  <a:pt x="537915" y="1557052"/>
                  <a:pt x="528632" y="1556248"/>
                  <a:pt x="515951" y="1555334"/>
                </a:cubicBezTo>
                <a:cubicBezTo>
                  <a:pt x="503270" y="1554421"/>
                  <a:pt x="496180" y="1557564"/>
                  <a:pt x="494681" y="1564763"/>
                </a:cubicBezTo>
                <a:cubicBezTo>
                  <a:pt x="487738" y="1564982"/>
                  <a:pt x="481013" y="1565859"/>
                  <a:pt x="474508" y="1567394"/>
                </a:cubicBezTo>
                <a:cubicBezTo>
                  <a:pt x="468003" y="1568929"/>
                  <a:pt x="461279" y="1569806"/>
                  <a:pt x="454335" y="1570026"/>
                </a:cubicBezTo>
                <a:cubicBezTo>
                  <a:pt x="445564" y="1570245"/>
                  <a:pt x="436793" y="1571561"/>
                  <a:pt x="428022" y="1573973"/>
                </a:cubicBezTo>
                <a:cubicBezTo>
                  <a:pt x="419251" y="1576385"/>
                  <a:pt x="410480" y="1578577"/>
                  <a:pt x="401709" y="1580551"/>
                </a:cubicBezTo>
                <a:cubicBezTo>
                  <a:pt x="400686" y="1583913"/>
                  <a:pt x="398785" y="1585960"/>
                  <a:pt x="396008" y="1586690"/>
                </a:cubicBezTo>
                <a:cubicBezTo>
                  <a:pt x="393230" y="1587421"/>
                  <a:pt x="390453" y="1587714"/>
                  <a:pt x="387675" y="1587568"/>
                </a:cubicBezTo>
                <a:cubicBezTo>
                  <a:pt x="373642" y="1587860"/>
                  <a:pt x="359608" y="1589029"/>
                  <a:pt x="345575" y="1591076"/>
                </a:cubicBezTo>
                <a:cubicBezTo>
                  <a:pt x="344625" y="1594438"/>
                  <a:pt x="343017" y="1596485"/>
                  <a:pt x="340751" y="1597216"/>
                </a:cubicBezTo>
                <a:cubicBezTo>
                  <a:pt x="338485" y="1597946"/>
                  <a:pt x="336000" y="1598239"/>
                  <a:pt x="333296" y="1598093"/>
                </a:cubicBezTo>
                <a:cubicBezTo>
                  <a:pt x="321053" y="1598385"/>
                  <a:pt x="309139" y="1599554"/>
                  <a:pt x="297554" y="1601601"/>
                </a:cubicBezTo>
                <a:cubicBezTo>
                  <a:pt x="285969" y="1603648"/>
                  <a:pt x="274494" y="1604817"/>
                  <a:pt x="263128" y="1605109"/>
                </a:cubicBezTo>
                <a:cubicBezTo>
                  <a:pt x="236011" y="1605548"/>
                  <a:pt x="209552" y="1607302"/>
                  <a:pt x="183751" y="1610372"/>
                </a:cubicBezTo>
                <a:cubicBezTo>
                  <a:pt x="157950" y="1613442"/>
                  <a:pt x="132368" y="1615196"/>
                  <a:pt x="107005" y="1615635"/>
                </a:cubicBezTo>
                <a:cubicBezTo>
                  <a:pt x="105165" y="1615764"/>
                  <a:pt x="95787" y="1615894"/>
                  <a:pt x="78873" y="1616024"/>
                </a:cubicBezTo>
                <a:cubicBezTo>
                  <a:pt x="61960" y="1616154"/>
                  <a:pt x="45046" y="1615505"/>
                  <a:pt x="28132" y="1614075"/>
                </a:cubicBezTo>
                <a:cubicBezTo>
                  <a:pt x="11218" y="1612646"/>
                  <a:pt x="1841" y="1609657"/>
                  <a:pt x="0" y="1605109"/>
                </a:cubicBezTo>
                <a:cubicBezTo>
                  <a:pt x="16153" y="1605365"/>
                  <a:pt x="32964" y="1603538"/>
                  <a:pt x="50433" y="1599628"/>
                </a:cubicBezTo>
                <a:cubicBezTo>
                  <a:pt x="67902" y="1595717"/>
                  <a:pt x="83836" y="1593451"/>
                  <a:pt x="98235" y="1592830"/>
                </a:cubicBezTo>
                <a:cubicBezTo>
                  <a:pt x="98125" y="1590710"/>
                  <a:pt x="98344" y="1587933"/>
                  <a:pt x="98892" y="1584498"/>
                </a:cubicBezTo>
                <a:cubicBezTo>
                  <a:pt x="99441" y="1581062"/>
                  <a:pt x="100975" y="1579162"/>
                  <a:pt x="103497" y="1578797"/>
                </a:cubicBezTo>
                <a:cubicBezTo>
                  <a:pt x="113035" y="1578541"/>
                  <a:pt x="118517" y="1577298"/>
                  <a:pt x="119943" y="1575069"/>
                </a:cubicBezTo>
                <a:cubicBezTo>
                  <a:pt x="121368" y="1572840"/>
                  <a:pt x="124657" y="1571159"/>
                  <a:pt x="129810" y="1570026"/>
                </a:cubicBezTo>
                <a:cubicBezTo>
                  <a:pt x="129737" y="1567285"/>
                  <a:pt x="130322" y="1564873"/>
                  <a:pt x="131564" y="1562790"/>
                </a:cubicBezTo>
                <a:cubicBezTo>
                  <a:pt x="132807" y="1560707"/>
                  <a:pt x="135146" y="1559610"/>
                  <a:pt x="138581" y="1559501"/>
                </a:cubicBezTo>
                <a:cubicBezTo>
                  <a:pt x="143003" y="1559683"/>
                  <a:pt x="147315" y="1561072"/>
                  <a:pt x="151518" y="1563667"/>
                </a:cubicBezTo>
                <a:cubicBezTo>
                  <a:pt x="155721" y="1566261"/>
                  <a:pt x="159595" y="1568966"/>
                  <a:pt x="163139" y="1571780"/>
                </a:cubicBezTo>
                <a:lnTo>
                  <a:pt x="177173" y="1563009"/>
                </a:lnTo>
                <a:cubicBezTo>
                  <a:pt x="184190" y="1563301"/>
                  <a:pt x="191206" y="1564471"/>
                  <a:pt x="198223" y="1566517"/>
                </a:cubicBezTo>
                <a:cubicBezTo>
                  <a:pt x="201110" y="1566517"/>
                  <a:pt x="204107" y="1565640"/>
                  <a:pt x="207213" y="1563886"/>
                </a:cubicBezTo>
                <a:cubicBezTo>
                  <a:pt x="210320" y="1562132"/>
                  <a:pt x="212001" y="1559501"/>
                  <a:pt x="212257" y="1555992"/>
                </a:cubicBezTo>
                <a:cubicBezTo>
                  <a:pt x="215071" y="1556102"/>
                  <a:pt x="218214" y="1555883"/>
                  <a:pt x="221685" y="1555334"/>
                </a:cubicBezTo>
                <a:cubicBezTo>
                  <a:pt x="225157" y="1554786"/>
                  <a:pt x="227862" y="1553251"/>
                  <a:pt x="229799" y="1550730"/>
                </a:cubicBezTo>
                <a:cubicBezTo>
                  <a:pt x="233490" y="1550766"/>
                  <a:pt x="237510" y="1550255"/>
                  <a:pt x="241859" y="1549195"/>
                </a:cubicBezTo>
                <a:cubicBezTo>
                  <a:pt x="246208" y="1548135"/>
                  <a:pt x="249789" y="1546308"/>
                  <a:pt x="252603" y="1543713"/>
                </a:cubicBezTo>
                <a:cubicBezTo>
                  <a:pt x="259912" y="1545467"/>
                  <a:pt x="266344" y="1543713"/>
                  <a:pt x="271899" y="1538450"/>
                </a:cubicBezTo>
                <a:cubicBezTo>
                  <a:pt x="274677" y="1540972"/>
                  <a:pt x="277893" y="1542507"/>
                  <a:pt x="281547" y="1543055"/>
                </a:cubicBezTo>
                <a:cubicBezTo>
                  <a:pt x="285202" y="1543603"/>
                  <a:pt x="288418" y="1543822"/>
                  <a:pt x="291195" y="1543713"/>
                </a:cubicBezTo>
                <a:lnTo>
                  <a:pt x="306983" y="1531434"/>
                </a:lnTo>
                <a:lnTo>
                  <a:pt x="321016" y="1531434"/>
                </a:lnTo>
                <a:lnTo>
                  <a:pt x="326279" y="1524417"/>
                </a:lnTo>
                <a:lnTo>
                  <a:pt x="342067" y="1526171"/>
                </a:lnTo>
                <a:cubicBezTo>
                  <a:pt x="346489" y="1521457"/>
                  <a:pt x="351678" y="1516852"/>
                  <a:pt x="357635" y="1512357"/>
                </a:cubicBezTo>
                <a:cubicBezTo>
                  <a:pt x="363592" y="1507862"/>
                  <a:pt x="370097" y="1505450"/>
                  <a:pt x="377150" y="1505121"/>
                </a:cubicBezTo>
                <a:cubicBezTo>
                  <a:pt x="380988" y="1505486"/>
                  <a:pt x="385154" y="1505632"/>
                  <a:pt x="389649" y="1505559"/>
                </a:cubicBezTo>
                <a:cubicBezTo>
                  <a:pt x="394144" y="1505486"/>
                  <a:pt x="396995" y="1503001"/>
                  <a:pt x="398201" y="1498104"/>
                </a:cubicBezTo>
                <a:lnTo>
                  <a:pt x="410480" y="1484071"/>
                </a:lnTo>
                <a:cubicBezTo>
                  <a:pt x="414902" y="1485203"/>
                  <a:pt x="418337" y="1485569"/>
                  <a:pt x="420786" y="1485167"/>
                </a:cubicBezTo>
                <a:cubicBezTo>
                  <a:pt x="423234" y="1484765"/>
                  <a:pt x="424477" y="1482061"/>
                  <a:pt x="424513" y="1477054"/>
                </a:cubicBezTo>
                <a:lnTo>
                  <a:pt x="438547" y="1461266"/>
                </a:lnTo>
                <a:cubicBezTo>
                  <a:pt x="446040" y="1457032"/>
                  <a:pt x="458926" y="1452246"/>
                  <a:pt x="477204" y="1446908"/>
                </a:cubicBezTo>
                <a:cubicBezTo>
                  <a:pt x="495483" y="1441569"/>
                  <a:pt x="512786" y="1436523"/>
                  <a:pt x="529115" y="1431770"/>
                </a:cubicBezTo>
                <a:cubicBezTo>
                  <a:pt x="545445" y="1427016"/>
                  <a:pt x="554432" y="1423399"/>
                  <a:pt x="556078" y="1420920"/>
                </a:cubicBezTo>
                <a:lnTo>
                  <a:pt x="580637" y="1415657"/>
                </a:lnTo>
                <a:cubicBezTo>
                  <a:pt x="584291" y="1416680"/>
                  <a:pt x="587507" y="1416827"/>
                  <a:pt x="590285" y="1416096"/>
                </a:cubicBezTo>
                <a:cubicBezTo>
                  <a:pt x="593062" y="1415365"/>
                  <a:pt x="594524" y="1412880"/>
                  <a:pt x="594670" y="1408640"/>
                </a:cubicBezTo>
                <a:lnTo>
                  <a:pt x="568357" y="1406886"/>
                </a:lnTo>
                <a:lnTo>
                  <a:pt x="563095" y="1413903"/>
                </a:lnTo>
                <a:cubicBezTo>
                  <a:pt x="555237" y="1413464"/>
                  <a:pt x="548148" y="1413026"/>
                  <a:pt x="541825" y="1412587"/>
                </a:cubicBezTo>
                <a:cubicBezTo>
                  <a:pt x="535503" y="1412149"/>
                  <a:pt x="529729" y="1414342"/>
                  <a:pt x="524503" y="1419166"/>
                </a:cubicBezTo>
                <a:lnTo>
                  <a:pt x="473631" y="1426182"/>
                </a:lnTo>
                <a:cubicBezTo>
                  <a:pt x="473668" y="1427315"/>
                  <a:pt x="473595" y="1428996"/>
                  <a:pt x="473412" y="1431226"/>
                </a:cubicBezTo>
                <a:cubicBezTo>
                  <a:pt x="473229" y="1433455"/>
                  <a:pt x="472718" y="1434697"/>
                  <a:pt x="471877" y="1434953"/>
                </a:cubicBezTo>
                <a:cubicBezTo>
                  <a:pt x="470159" y="1434697"/>
                  <a:pt x="468771" y="1433455"/>
                  <a:pt x="467711" y="1431226"/>
                </a:cubicBezTo>
                <a:cubicBezTo>
                  <a:pt x="466651" y="1428996"/>
                  <a:pt x="465701" y="1427315"/>
                  <a:pt x="464860" y="1426182"/>
                </a:cubicBezTo>
                <a:cubicBezTo>
                  <a:pt x="460255" y="1431810"/>
                  <a:pt x="452800" y="1433711"/>
                  <a:pt x="442494" y="1431883"/>
                </a:cubicBezTo>
                <a:cubicBezTo>
                  <a:pt x="432188" y="1430056"/>
                  <a:pt x="425610" y="1432834"/>
                  <a:pt x="422759" y="1440216"/>
                </a:cubicBezTo>
                <a:cubicBezTo>
                  <a:pt x="410114" y="1439960"/>
                  <a:pt x="395935" y="1441787"/>
                  <a:pt x="380220" y="1445698"/>
                </a:cubicBezTo>
                <a:cubicBezTo>
                  <a:pt x="364506" y="1449608"/>
                  <a:pt x="349449" y="1451874"/>
                  <a:pt x="335050" y="1452495"/>
                </a:cubicBezTo>
                <a:cubicBezTo>
                  <a:pt x="329787" y="1452787"/>
                  <a:pt x="324525" y="1452203"/>
                  <a:pt x="319262" y="1450741"/>
                </a:cubicBezTo>
                <a:cubicBezTo>
                  <a:pt x="320687" y="1449827"/>
                  <a:pt x="323977" y="1449023"/>
                  <a:pt x="329129" y="1448329"/>
                </a:cubicBezTo>
                <a:cubicBezTo>
                  <a:pt x="334282" y="1447635"/>
                  <a:pt x="338010" y="1447269"/>
                  <a:pt x="340312" y="1447233"/>
                </a:cubicBezTo>
                <a:cubicBezTo>
                  <a:pt x="340312" y="1443651"/>
                  <a:pt x="341190" y="1440727"/>
                  <a:pt x="342944" y="1438462"/>
                </a:cubicBezTo>
                <a:cubicBezTo>
                  <a:pt x="344698" y="1436196"/>
                  <a:pt x="347329" y="1435026"/>
                  <a:pt x="350838" y="1434953"/>
                </a:cubicBezTo>
                <a:lnTo>
                  <a:pt x="352592" y="1434953"/>
                </a:lnTo>
                <a:cubicBezTo>
                  <a:pt x="350545" y="1434040"/>
                  <a:pt x="348060" y="1432797"/>
                  <a:pt x="345136" y="1431226"/>
                </a:cubicBezTo>
                <a:cubicBezTo>
                  <a:pt x="342213" y="1429654"/>
                  <a:pt x="340605" y="1427973"/>
                  <a:pt x="340312" y="1426182"/>
                </a:cubicBezTo>
                <a:cubicBezTo>
                  <a:pt x="340714" y="1424501"/>
                  <a:pt x="342542" y="1423478"/>
                  <a:pt x="345794" y="1423113"/>
                </a:cubicBezTo>
                <a:cubicBezTo>
                  <a:pt x="349047" y="1422747"/>
                  <a:pt x="351313" y="1422601"/>
                  <a:pt x="352592" y="1422674"/>
                </a:cubicBezTo>
                <a:cubicBezTo>
                  <a:pt x="359535" y="1422455"/>
                  <a:pt x="366260" y="1421578"/>
                  <a:pt x="372765" y="1420043"/>
                </a:cubicBezTo>
                <a:cubicBezTo>
                  <a:pt x="379270" y="1418508"/>
                  <a:pt x="385994" y="1417631"/>
                  <a:pt x="392938" y="1417411"/>
                </a:cubicBezTo>
                <a:cubicBezTo>
                  <a:pt x="401928" y="1416827"/>
                  <a:pt x="408506" y="1414488"/>
                  <a:pt x="412673" y="1410395"/>
                </a:cubicBezTo>
                <a:cubicBezTo>
                  <a:pt x="416839" y="1406301"/>
                  <a:pt x="422540" y="1403963"/>
                  <a:pt x="429776" y="1403378"/>
                </a:cubicBezTo>
                <a:cubicBezTo>
                  <a:pt x="434490" y="1402647"/>
                  <a:pt x="444796" y="1399723"/>
                  <a:pt x="460694" y="1394607"/>
                </a:cubicBezTo>
                <a:cubicBezTo>
                  <a:pt x="476591" y="1389491"/>
                  <a:pt x="485582" y="1386567"/>
                  <a:pt x="487665" y="1385836"/>
                </a:cubicBezTo>
                <a:cubicBezTo>
                  <a:pt x="491210" y="1386567"/>
                  <a:pt x="494206" y="1385982"/>
                  <a:pt x="496655" y="1384082"/>
                </a:cubicBezTo>
                <a:cubicBezTo>
                  <a:pt x="499103" y="1382181"/>
                  <a:pt x="500784" y="1379842"/>
                  <a:pt x="501698" y="1377065"/>
                </a:cubicBezTo>
                <a:cubicBezTo>
                  <a:pt x="506888" y="1376919"/>
                  <a:pt x="511419" y="1375457"/>
                  <a:pt x="515293" y="1372680"/>
                </a:cubicBezTo>
                <a:cubicBezTo>
                  <a:pt x="519167" y="1369902"/>
                  <a:pt x="522821" y="1366686"/>
                  <a:pt x="526257" y="1363032"/>
                </a:cubicBezTo>
                <a:cubicBezTo>
                  <a:pt x="532068" y="1364128"/>
                  <a:pt x="541058" y="1364128"/>
                  <a:pt x="553227" y="1363032"/>
                </a:cubicBezTo>
                <a:cubicBezTo>
                  <a:pt x="565397" y="1361935"/>
                  <a:pt x="572195" y="1358427"/>
                  <a:pt x="573620" y="1352506"/>
                </a:cubicBezTo>
                <a:cubicBezTo>
                  <a:pt x="579760" y="1349766"/>
                  <a:pt x="585899" y="1346915"/>
                  <a:pt x="592039" y="1343955"/>
                </a:cubicBezTo>
                <a:cubicBezTo>
                  <a:pt x="598178" y="1340995"/>
                  <a:pt x="604318" y="1338583"/>
                  <a:pt x="610458" y="1336719"/>
                </a:cubicBezTo>
                <a:cubicBezTo>
                  <a:pt x="613162" y="1336390"/>
                  <a:pt x="623980" y="1333539"/>
                  <a:pt x="642910" y="1328167"/>
                </a:cubicBezTo>
                <a:cubicBezTo>
                  <a:pt x="661841" y="1322795"/>
                  <a:pt x="672658" y="1316875"/>
                  <a:pt x="675363" y="1310406"/>
                </a:cubicBezTo>
                <a:cubicBezTo>
                  <a:pt x="675143" y="1309565"/>
                  <a:pt x="674266" y="1309054"/>
                  <a:pt x="672731" y="1308871"/>
                </a:cubicBezTo>
                <a:cubicBezTo>
                  <a:pt x="671196" y="1308688"/>
                  <a:pt x="670319" y="1308615"/>
                  <a:pt x="670100" y="1308652"/>
                </a:cubicBezTo>
                <a:lnTo>
                  <a:pt x="661329" y="1315668"/>
                </a:lnTo>
                <a:cubicBezTo>
                  <a:pt x="656067" y="1315266"/>
                  <a:pt x="648611" y="1315193"/>
                  <a:pt x="638963" y="1315449"/>
                </a:cubicBezTo>
                <a:cubicBezTo>
                  <a:pt x="629315" y="1315705"/>
                  <a:pt x="622737" y="1318702"/>
                  <a:pt x="619229" y="1324439"/>
                </a:cubicBezTo>
                <a:lnTo>
                  <a:pt x="575374" y="1331456"/>
                </a:lnTo>
                <a:cubicBezTo>
                  <a:pt x="575411" y="1332443"/>
                  <a:pt x="575337" y="1333539"/>
                  <a:pt x="575155" y="1334745"/>
                </a:cubicBezTo>
                <a:cubicBezTo>
                  <a:pt x="574972" y="1335951"/>
                  <a:pt x="574460" y="1336609"/>
                  <a:pt x="573620" y="1336719"/>
                </a:cubicBezTo>
                <a:cubicBezTo>
                  <a:pt x="571829" y="1336463"/>
                  <a:pt x="570148" y="1335220"/>
                  <a:pt x="568577" y="1332991"/>
                </a:cubicBezTo>
                <a:cubicBezTo>
                  <a:pt x="567005" y="1330762"/>
                  <a:pt x="565763" y="1329081"/>
                  <a:pt x="564849" y="1327948"/>
                </a:cubicBezTo>
                <a:cubicBezTo>
                  <a:pt x="561231" y="1328350"/>
                  <a:pt x="555310" y="1330177"/>
                  <a:pt x="547088" y="1333430"/>
                </a:cubicBezTo>
                <a:cubicBezTo>
                  <a:pt x="538865" y="1336682"/>
                  <a:pt x="534260" y="1338948"/>
                  <a:pt x="533274" y="1340227"/>
                </a:cubicBezTo>
                <a:cubicBezTo>
                  <a:pt x="525526" y="1340519"/>
                  <a:pt x="518217" y="1341689"/>
                  <a:pt x="511346" y="1343736"/>
                </a:cubicBezTo>
                <a:cubicBezTo>
                  <a:pt x="504476" y="1345782"/>
                  <a:pt x="497166" y="1346951"/>
                  <a:pt x="489419" y="1347244"/>
                </a:cubicBezTo>
                <a:cubicBezTo>
                  <a:pt x="486605" y="1347390"/>
                  <a:pt x="483900" y="1347098"/>
                  <a:pt x="481306" y="1346367"/>
                </a:cubicBezTo>
                <a:cubicBezTo>
                  <a:pt x="478711" y="1345636"/>
                  <a:pt x="477322" y="1343589"/>
                  <a:pt x="477140" y="1340227"/>
                </a:cubicBezTo>
                <a:cubicBezTo>
                  <a:pt x="478674" y="1324147"/>
                  <a:pt x="484814" y="1317277"/>
                  <a:pt x="495558" y="1319615"/>
                </a:cubicBezTo>
                <a:cubicBezTo>
                  <a:pt x="506303" y="1321954"/>
                  <a:pt x="512443" y="1319469"/>
                  <a:pt x="513977" y="1312160"/>
                </a:cubicBezTo>
                <a:lnTo>
                  <a:pt x="533274" y="1312160"/>
                </a:lnTo>
                <a:lnTo>
                  <a:pt x="528011" y="1305143"/>
                </a:lnTo>
                <a:cubicBezTo>
                  <a:pt x="517486" y="1304376"/>
                  <a:pt x="506961" y="1304595"/>
                  <a:pt x="496436" y="1305801"/>
                </a:cubicBezTo>
                <a:cubicBezTo>
                  <a:pt x="485910" y="1307007"/>
                  <a:pt x="475385" y="1308542"/>
                  <a:pt x="464860" y="1310406"/>
                </a:cubicBezTo>
                <a:cubicBezTo>
                  <a:pt x="464897" y="1309419"/>
                  <a:pt x="464824" y="1308323"/>
                  <a:pt x="464641" y="1307117"/>
                </a:cubicBezTo>
                <a:cubicBezTo>
                  <a:pt x="464458" y="1305911"/>
                  <a:pt x="463947" y="1305253"/>
                  <a:pt x="463106" y="1305143"/>
                </a:cubicBezTo>
                <a:cubicBezTo>
                  <a:pt x="460438" y="1305436"/>
                  <a:pt x="457880" y="1307044"/>
                  <a:pt x="455431" y="1309967"/>
                </a:cubicBezTo>
                <a:cubicBezTo>
                  <a:pt x="452983" y="1312891"/>
                  <a:pt x="450863" y="1315376"/>
                  <a:pt x="449073" y="1317423"/>
                </a:cubicBezTo>
                <a:cubicBezTo>
                  <a:pt x="443371" y="1317057"/>
                  <a:pt x="435916" y="1315595"/>
                  <a:pt x="426706" y="1313037"/>
                </a:cubicBezTo>
                <a:cubicBezTo>
                  <a:pt x="417497" y="1310479"/>
                  <a:pt x="409164" y="1309017"/>
                  <a:pt x="401709" y="1308652"/>
                </a:cubicBezTo>
                <a:cubicBezTo>
                  <a:pt x="406972" y="1306605"/>
                  <a:pt x="412234" y="1305436"/>
                  <a:pt x="417497" y="1305143"/>
                </a:cubicBezTo>
                <a:cubicBezTo>
                  <a:pt x="427036" y="1304829"/>
                  <a:pt x="444015" y="1302339"/>
                  <a:pt x="468434" y="1297672"/>
                </a:cubicBezTo>
                <a:cubicBezTo>
                  <a:pt x="492851" y="1293005"/>
                  <a:pt x="516587" y="1288045"/>
                  <a:pt x="539641" y="1282794"/>
                </a:cubicBezTo>
                <a:cubicBezTo>
                  <a:pt x="562694" y="1277542"/>
                  <a:pt x="576944" y="1273882"/>
                  <a:pt x="582391" y="1271814"/>
                </a:cubicBezTo>
                <a:cubicBezTo>
                  <a:pt x="590029" y="1266222"/>
                  <a:pt x="604574" y="1258109"/>
                  <a:pt x="626026" y="1247475"/>
                </a:cubicBezTo>
                <a:cubicBezTo>
                  <a:pt x="647478" y="1236840"/>
                  <a:pt x="661585" y="1230919"/>
                  <a:pt x="668346" y="1229713"/>
                </a:cubicBezTo>
                <a:cubicBezTo>
                  <a:pt x="671196" y="1229750"/>
                  <a:pt x="674266" y="1229238"/>
                  <a:pt x="677555" y="1228178"/>
                </a:cubicBezTo>
                <a:cubicBezTo>
                  <a:pt x="680845" y="1227119"/>
                  <a:pt x="683037" y="1225291"/>
                  <a:pt x="684134" y="1222697"/>
                </a:cubicBezTo>
                <a:cubicBezTo>
                  <a:pt x="687057" y="1222843"/>
                  <a:pt x="690419" y="1222550"/>
                  <a:pt x="694220" y="1221819"/>
                </a:cubicBezTo>
                <a:cubicBezTo>
                  <a:pt x="698021" y="1221088"/>
                  <a:pt x="700506" y="1219042"/>
                  <a:pt x="701676" y="1215680"/>
                </a:cubicBezTo>
                <a:cubicBezTo>
                  <a:pt x="717171" y="1214876"/>
                  <a:pt x="731789" y="1211660"/>
                  <a:pt x="745530" y="1206032"/>
                </a:cubicBezTo>
                <a:cubicBezTo>
                  <a:pt x="759271" y="1200404"/>
                  <a:pt x="773890" y="1197188"/>
                  <a:pt x="789385" y="1196384"/>
                </a:cubicBezTo>
                <a:cubicBezTo>
                  <a:pt x="796475" y="1196201"/>
                  <a:pt x="803784" y="1194812"/>
                  <a:pt x="811312" y="1192218"/>
                </a:cubicBezTo>
                <a:cubicBezTo>
                  <a:pt x="818841" y="1189623"/>
                  <a:pt x="826150" y="1186918"/>
                  <a:pt x="833240" y="1184104"/>
                </a:cubicBezTo>
                <a:cubicBezTo>
                  <a:pt x="840549" y="1185566"/>
                  <a:pt x="845227" y="1182643"/>
                  <a:pt x="847273" y="1175334"/>
                </a:cubicBezTo>
                <a:lnTo>
                  <a:pt x="864815" y="1177088"/>
                </a:lnTo>
                <a:lnTo>
                  <a:pt x="871832" y="1170071"/>
                </a:lnTo>
                <a:cubicBezTo>
                  <a:pt x="877387" y="1168682"/>
                  <a:pt x="888204" y="1164881"/>
                  <a:pt x="904284" y="1158669"/>
                </a:cubicBezTo>
                <a:cubicBezTo>
                  <a:pt x="920364" y="1152456"/>
                  <a:pt x="929427" y="1146901"/>
                  <a:pt x="931474" y="1142004"/>
                </a:cubicBezTo>
                <a:cubicBezTo>
                  <a:pt x="938783" y="1141565"/>
                  <a:pt x="946969" y="1138934"/>
                  <a:pt x="956033" y="1134110"/>
                </a:cubicBezTo>
                <a:cubicBezTo>
                  <a:pt x="965096" y="1129286"/>
                  <a:pt x="973282" y="1124901"/>
                  <a:pt x="980591" y="1120954"/>
                </a:cubicBezTo>
                <a:cubicBezTo>
                  <a:pt x="983551" y="1120442"/>
                  <a:pt x="987718" y="1118395"/>
                  <a:pt x="993090" y="1114814"/>
                </a:cubicBezTo>
                <a:cubicBezTo>
                  <a:pt x="998462" y="1111233"/>
                  <a:pt x="1003067" y="1109186"/>
                  <a:pt x="1006904" y="1108674"/>
                </a:cubicBezTo>
                <a:cubicBezTo>
                  <a:pt x="1009572" y="1108236"/>
                  <a:pt x="1014761" y="1106043"/>
                  <a:pt x="1022473" y="1102096"/>
                </a:cubicBezTo>
                <a:cubicBezTo>
                  <a:pt x="1030184" y="1098149"/>
                  <a:pt x="1034935" y="1095079"/>
                  <a:pt x="1036725" y="1092887"/>
                </a:cubicBezTo>
                <a:cubicBezTo>
                  <a:pt x="1038626" y="1092960"/>
                  <a:pt x="1040965" y="1092814"/>
                  <a:pt x="1043742" y="1092448"/>
                </a:cubicBezTo>
                <a:cubicBezTo>
                  <a:pt x="1046520" y="1092083"/>
                  <a:pt x="1048858" y="1091059"/>
                  <a:pt x="1050759" y="1089378"/>
                </a:cubicBezTo>
                <a:cubicBezTo>
                  <a:pt x="1055217" y="1089086"/>
                  <a:pt x="1059457" y="1087039"/>
                  <a:pt x="1063477" y="1083239"/>
                </a:cubicBezTo>
                <a:cubicBezTo>
                  <a:pt x="1067497" y="1079438"/>
                  <a:pt x="1070859" y="1075637"/>
                  <a:pt x="1073563" y="1071836"/>
                </a:cubicBezTo>
                <a:cubicBezTo>
                  <a:pt x="1075646" y="1071946"/>
                  <a:pt x="1078497" y="1071727"/>
                  <a:pt x="1082115" y="1071179"/>
                </a:cubicBezTo>
                <a:cubicBezTo>
                  <a:pt x="1085733" y="1070630"/>
                  <a:pt x="1088145" y="1069096"/>
                  <a:pt x="1089351" y="1066574"/>
                </a:cubicBezTo>
                <a:cubicBezTo>
                  <a:pt x="1092896" y="1065770"/>
                  <a:pt x="1096331" y="1064747"/>
                  <a:pt x="1099657" y="1063504"/>
                </a:cubicBezTo>
                <a:cubicBezTo>
                  <a:pt x="1102982" y="1062262"/>
                  <a:pt x="1105979" y="1060361"/>
                  <a:pt x="1108647" y="1057803"/>
                </a:cubicBezTo>
                <a:cubicBezTo>
                  <a:pt x="1116431" y="1058826"/>
                  <a:pt x="1120159" y="1058972"/>
                  <a:pt x="1119830" y="1058241"/>
                </a:cubicBezTo>
                <a:cubicBezTo>
                  <a:pt x="1119501" y="1057511"/>
                  <a:pt x="1121036" y="1055026"/>
                  <a:pt x="1124435" y="1050786"/>
                </a:cubicBezTo>
                <a:cubicBezTo>
                  <a:pt x="1129368" y="1051334"/>
                  <a:pt x="1133096" y="1050677"/>
                  <a:pt x="1135618" y="1048813"/>
                </a:cubicBezTo>
                <a:cubicBezTo>
                  <a:pt x="1138139" y="1046949"/>
                  <a:pt x="1141428" y="1045853"/>
                  <a:pt x="1145485" y="1045524"/>
                </a:cubicBezTo>
                <a:cubicBezTo>
                  <a:pt x="1145777" y="1040553"/>
                  <a:pt x="1148701" y="1038214"/>
                  <a:pt x="1154256" y="1038507"/>
                </a:cubicBezTo>
                <a:lnTo>
                  <a:pt x="1159518" y="1038507"/>
                </a:lnTo>
                <a:lnTo>
                  <a:pt x="1175306" y="1024473"/>
                </a:lnTo>
                <a:cubicBezTo>
                  <a:pt x="1176000" y="1018443"/>
                  <a:pt x="1179874" y="1014277"/>
                  <a:pt x="1186928" y="1011975"/>
                </a:cubicBezTo>
                <a:cubicBezTo>
                  <a:pt x="1193981" y="1009672"/>
                  <a:pt x="1200047" y="1008576"/>
                  <a:pt x="1205127" y="1008686"/>
                </a:cubicBezTo>
                <a:lnTo>
                  <a:pt x="1212144" y="1001669"/>
                </a:lnTo>
                <a:lnTo>
                  <a:pt x="1219161" y="1001669"/>
                </a:lnTo>
                <a:lnTo>
                  <a:pt x="1231440" y="989390"/>
                </a:lnTo>
                <a:lnTo>
                  <a:pt x="1243719" y="985881"/>
                </a:lnTo>
                <a:lnTo>
                  <a:pt x="1247228" y="984127"/>
                </a:lnTo>
                <a:lnTo>
                  <a:pt x="1245474" y="984127"/>
                </a:lnTo>
                <a:lnTo>
                  <a:pt x="1273541" y="975356"/>
                </a:lnTo>
                <a:cubicBezTo>
                  <a:pt x="1276355" y="967828"/>
                  <a:pt x="1287830" y="957449"/>
                  <a:pt x="1307967" y="944219"/>
                </a:cubicBezTo>
                <a:cubicBezTo>
                  <a:pt x="1328103" y="930990"/>
                  <a:pt x="1340017" y="912717"/>
                  <a:pt x="1343708" y="889401"/>
                </a:cubicBezTo>
                <a:cubicBezTo>
                  <a:pt x="1363077" y="890899"/>
                  <a:pt x="1377842" y="886148"/>
                  <a:pt x="1388001" y="875148"/>
                </a:cubicBezTo>
                <a:cubicBezTo>
                  <a:pt x="1398161" y="864148"/>
                  <a:pt x="1403277" y="848433"/>
                  <a:pt x="1403350" y="828004"/>
                </a:cubicBezTo>
                <a:cubicBezTo>
                  <a:pt x="1395493" y="827566"/>
                  <a:pt x="1387965" y="825812"/>
                  <a:pt x="1380765" y="822742"/>
                </a:cubicBezTo>
                <a:cubicBezTo>
                  <a:pt x="1373566" y="819672"/>
                  <a:pt x="1366476" y="817918"/>
                  <a:pt x="1359496" y="817479"/>
                </a:cubicBezTo>
                <a:cubicBezTo>
                  <a:pt x="1355366" y="817845"/>
                  <a:pt x="1351785" y="819307"/>
                  <a:pt x="1348751" y="821865"/>
                </a:cubicBezTo>
                <a:cubicBezTo>
                  <a:pt x="1345718" y="824423"/>
                  <a:pt x="1341698" y="825885"/>
                  <a:pt x="1336691" y="826250"/>
                </a:cubicBezTo>
                <a:cubicBezTo>
                  <a:pt x="1332744" y="826616"/>
                  <a:pt x="1328359" y="826762"/>
                  <a:pt x="1323535" y="826689"/>
                </a:cubicBezTo>
                <a:cubicBezTo>
                  <a:pt x="1318711" y="826616"/>
                  <a:pt x="1316080" y="824131"/>
                  <a:pt x="1315641" y="819233"/>
                </a:cubicBezTo>
                <a:lnTo>
                  <a:pt x="1315641" y="817479"/>
                </a:lnTo>
                <a:cubicBezTo>
                  <a:pt x="1314545" y="820147"/>
                  <a:pt x="1312352" y="822267"/>
                  <a:pt x="1309063" y="823838"/>
                </a:cubicBezTo>
                <a:cubicBezTo>
                  <a:pt x="1305774" y="825410"/>
                  <a:pt x="1302704" y="826214"/>
                  <a:pt x="1299853" y="826250"/>
                </a:cubicBezTo>
                <a:cubicBezTo>
                  <a:pt x="1295249" y="826031"/>
                  <a:pt x="1290425" y="826031"/>
                  <a:pt x="1285381" y="826250"/>
                </a:cubicBezTo>
                <a:cubicBezTo>
                  <a:pt x="1280338" y="826469"/>
                  <a:pt x="1276391" y="828224"/>
                  <a:pt x="1273541" y="831513"/>
                </a:cubicBezTo>
                <a:cubicBezTo>
                  <a:pt x="1269009" y="831732"/>
                  <a:pt x="1264477" y="833486"/>
                  <a:pt x="1259946" y="836775"/>
                </a:cubicBezTo>
                <a:cubicBezTo>
                  <a:pt x="1255414" y="840064"/>
                  <a:pt x="1251759" y="843573"/>
                  <a:pt x="1248982" y="847300"/>
                </a:cubicBezTo>
                <a:cubicBezTo>
                  <a:pt x="1236849" y="843025"/>
                  <a:pt x="1222523" y="841051"/>
                  <a:pt x="1206004" y="841380"/>
                </a:cubicBezTo>
                <a:cubicBezTo>
                  <a:pt x="1189486" y="841709"/>
                  <a:pt x="1175160" y="843682"/>
                  <a:pt x="1163027" y="847300"/>
                </a:cubicBezTo>
                <a:cubicBezTo>
                  <a:pt x="1158568" y="850114"/>
                  <a:pt x="1153452" y="852819"/>
                  <a:pt x="1147678" y="855414"/>
                </a:cubicBezTo>
                <a:cubicBezTo>
                  <a:pt x="1141903" y="858008"/>
                  <a:pt x="1135910" y="859397"/>
                  <a:pt x="1129697" y="859580"/>
                </a:cubicBezTo>
                <a:cubicBezTo>
                  <a:pt x="1123448" y="859653"/>
                  <a:pt x="1117089" y="860822"/>
                  <a:pt x="1110620" y="863088"/>
                </a:cubicBezTo>
                <a:cubicBezTo>
                  <a:pt x="1104152" y="865354"/>
                  <a:pt x="1098232" y="868278"/>
                  <a:pt x="1092859" y="871859"/>
                </a:cubicBezTo>
                <a:cubicBezTo>
                  <a:pt x="1087853" y="871165"/>
                  <a:pt x="1079008" y="870361"/>
                  <a:pt x="1066327" y="869447"/>
                </a:cubicBezTo>
                <a:cubicBezTo>
                  <a:pt x="1053646" y="868533"/>
                  <a:pt x="1046117" y="871676"/>
                  <a:pt x="1043742" y="878876"/>
                </a:cubicBezTo>
                <a:cubicBezTo>
                  <a:pt x="1026017" y="880922"/>
                  <a:pt x="1008402" y="883846"/>
                  <a:pt x="990897" y="887647"/>
                </a:cubicBezTo>
                <a:cubicBezTo>
                  <a:pt x="973392" y="891447"/>
                  <a:pt x="957093" y="894371"/>
                  <a:pt x="941999" y="896418"/>
                </a:cubicBezTo>
                <a:cubicBezTo>
                  <a:pt x="940099" y="893750"/>
                  <a:pt x="937321" y="891630"/>
                  <a:pt x="933667" y="890059"/>
                </a:cubicBezTo>
                <a:cubicBezTo>
                  <a:pt x="930012" y="888487"/>
                  <a:pt x="926358" y="887683"/>
                  <a:pt x="922703" y="887647"/>
                </a:cubicBezTo>
                <a:cubicBezTo>
                  <a:pt x="919962" y="887610"/>
                  <a:pt x="917112" y="888122"/>
                  <a:pt x="914151" y="889182"/>
                </a:cubicBezTo>
                <a:cubicBezTo>
                  <a:pt x="911191" y="890242"/>
                  <a:pt x="908779" y="892069"/>
                  <a:pt x="906915" y="894664"/>
                </a:cubicBezTo>
                <a:cubicBezTo>
                  <a:pt x="903297" y="894627"/>
                  <a:pt x="899570" y="895139"/>
                  <a:pt x="895733" y="896198"/>
                </a:cubicBezTo>
                <a:cubicBezTo>
                  <a:pt x="891895" y="897258"/>
                  <a:pt x="888606" y="899085"/>
                  <a:pt x="885865" y="901680"/>
                </a:cubicBezTo>
                <a:cubicBezTo>
                  <a:pt x="879250" y="903032"/>
                  <a:pt x="873622" y="905591"/>
                  <a:pt x="868981" y="909355"/>
                </a:cubicBezTo>
                <a:cubicBezTo>
                  <a:pt x="864340" y="913119"/>
                  <a:pt x="858273" y="915239"/>
                  <a:pt x="850781" y="915714"/>
                </a:cubicBezTo>
                <a:cubicBezTo>
                  <a:pt x="844861" y="916262"/>
                  <a:pt x="838283" y="916481"/>
                  <a:pt x="831047" y="916372"/>
                </a:cubicBezTo>
                <a:cubicBezTo>
                  <a:pt x="823811" y="916262"/>
                  <a:pt x="819864" y="912534"/>
                  <a:pt x="819206" y="905189"/>
                </a:cubicBezTo>
                <a:lnTo>
                  <a:pt x="819206" y="901680"/>
                </a:lnTo>
                <a:lnTo>
                  <a:pt x="868323" y="891155"/>
                </a:lnTo>
                <a:cubicBezTo>
                  <a:pt x="868323" y="889474"/>
                  <a:pt x="868762" y="888451"/>
                  <a:pt x="869639" y="888085"/>
                </a:cubicBezTo>
                <a:cubicBezTo>
                  <a:pt x="870516" y="887720"/>
                  <a:pt x="871832" y="887574"/>
                  <a:pt x="873586" y="887647"/>
                </a:cubicBezTo>
                <a:cubicBezTo>
                  <a:pt x="877204" y="887976"/>
                  <a:pt x="880493" y="888195"/>
                  <a:pt x="883453" y="888305"/>
                </a:cubicBezTo>
                <a:cubicBezTo>
                  <a:pt x="886413" y="888414"/>
                  <a:pt x="888387" y="886441"/>
                  <a:pt x="889374" y="882384"/>
                </a:cubicBezTo>
                <a:cubicBezTo>
                  <a:pt x="889300" y="881251"/>
                  <a:pt x="889447" y="879570"/>
                  <a:pt x="889812" y="877341"/>
                </a:cubicBezTo>
                <a:cubicBezTo>
                  <a:pt x="890178" y="875112"/>
                  <a:pt x="891201" y="873869"/>
                  <a:pt x="892882" y="873613"/>
                </a:cubicBezTo>
                <a:cubicBezTo>
                  <a:pt x="893869" y="873796"/>
                  <a:pt x="894965" y="874746"/>
                  <a:pt x="896171" y="876464"/>
                </a:cubicBezTo>
                <a:cubicBezTo>
                  <a:pt x="897377" y="878181"/>
                  <a:pt x="898035" y="879570"/>
                  <a:pt x="898145" y="880630"/>
                </a:cubicBezTo>
                <a:lnTo>
                  <a:pt x="913932" y="866596"/>
                </a:lnTo>
                <a:cubicBezTo>
                  <a:pt x="915431" y="866779"/>
                  <a:pt x="918573" y="866852"/>
                  <a:pt x="923361" y="866816"/>
                </a:cubicBezTo>
                <a:cubicBezTo>
                  <a:pt x="928148" y="866779"/>
                  <a:pt x="930853" y="865537"/>
                  <a:pt x="931474" y="863088"/>
                </a:cubicBezTo>
                <a:cubicBezTo>
                  <a:pt x="932826" y="862905"/>
                  <a:pt x="935384" y="861955"/>
                  <a:pt x="939149" y="860238"/>
                </a:cubicBezTo>
                <a:cubicBezTo>
                  <a:pt x="942913" y="858520"/>
                  <a:pt x="945032" y="857131"/>
                  <a:pt x="945508" y="856071"/>
                </a:cubicBezTo>
                <a:cubicBezTo>
                  <a:pt x="945471" y="855304"/>
                  <a:pt x="945106" y="855085"/>
                  <a:pt x="944411" y="855414"/>
                </a:cubicBezTo>
                <a:cubicBezTo>
                  <a:pt x="943717" y="855742"/>
                  <a:pt x="942913" y="855962"/>
                  <a:pt x="941999" y="856071"/>
                </a:cubicBezTo>
                <a:lnTo>
                  <a:pt x="915686" y="854317"/>
                </a:lnTo>
                <a:cubicBezTo>
                  <a:pt x="911045" y="854610"/>
                  <a:pt x="903663" y="854463"/>
                  <a:pt x="893540" y="853879"/>
                </a:cubicBezTo>
                <a:cubicBezTo>
                  <a:pt x="883417" y="853294"/>
                  <a:pt x="877350" y="850516"/>
                  <a:pt x="875340" y="845546"/>
                </a:cubicBezTo>
                <a:cubicBezTo>
                  <a:pt x="874207" y="845546"/>
                  <a:pt x="872526" y="845108"/>
                  <a:pt x="870297" y="844231"/>
                </a:cubicBezTo>
                <a:cubicBezTo>
                  <a:pt x="868068" y="843354"/>
                  <a:pt x="866825" y="842038"/>
                  <a:pt x="866569" y="840284"/>
                </a:cubicBezTo>
                <a:cubicBezTo>
                  <a:pt x="866825" y="839370"/>
                  <a:pt x="868068" y="838566"/>
                  <a:pt x="870297" y="837872"/>
                </a:cubicBezTo>
                <a:cubicBezTo>
                  <a:pt x="872526" y="837177"/>
                  <a:pt x="874207" y="836812"/>
                  <a:pt x="875340" y="836775"/>
                </a:cubicBezTo>
                <a:lnTo>
                  <a:pt x="875340" y="835021"/>
                </a:lnTo>
                <a:cubicBezTo>
                  <a:pt x="875048" y="832499"/>
                  <a:pt x="873440" y="830965"/>
                  <a:pt x="870516" y="830416"/>
                </a:cubicBezTo>
                <a:cubicBezTo>
                  <a:pt x="867592" y="829868"/>
                  <a:pt x="865107" y="829649"/>
                  <a:pt x="863061" y="829759"/>
                </a:cubicBezTo>
                <a:cubicBezTo>
                  <a:pt x="847529" y="829174"/>
                  <a:pt x="837369" y="826835"/>
                  <a:pt x="832582" y="822742"/>
                </a:cubicBezTo>
                <a:cubicBezTo>
                  <a:pt x="827794" y="818649"/>
                  <a:pt x="821582" y="816310"/>
                  <a:pt x="813944" y="815725"/>
                </a:cubicBezTo>
                <a:lnTo>
                  <a:pt x="777106" y="799937"/>
                </a:lnTo>
                <a:cubicBezTo>
                  <a:pt x="777288" y="790180"/>
                  <a:pt x="778238" y="782505"/>
                  <a:pt x="779956" y="776914"/>
                </a:cubicBezTo>
                <a:cubicBezTo>
                  <a:pt x="781674" y="771322"/>
                  <a:pt x="788325" y="768472"/>
                  <a:pt x="799910" y="768362"/>
                </a:cubicBezTo>
                <a:cubicBezTo>
                  <a:pt x="805867" y="769056"/>
                  <a:pt x="812372" y="769422"/>
                  <a:pt x="819425" y="769458"/>
                </a:cubicBezTo>
                <a:cubicBezTo>
                  <a:pt x="826479" y="769495"/>
                  <a:pt x="829914" y="765036"/>
                  <a:pt x="829731" y="756083"/>
                </a:cubicBezTo>
                <a:cubicBezTo>
                  <a:pt x="831778" y="756375"/>
                  <a:pt x="832947" y="755790"/>
                  <a:pt x="833240" y="754329"/>
                </a:cubicBezTo>
                <a:cubicBezTo>
                  <a:pt x="832691" y="751222"/>
                  <a:pt x="829841" y="747348"/>
                  <a:pt x="824688" y="742707"/>
                </a:cubicBezTo>
                <a:cubicBezTo>
                  <a:pt x="819535" y="738066"/>
                  <a:pt x="815369" y="735508"/>
                  <a:pt x="812189" y="735032"/>
                </a:cubicBezTo>
                <a:cubicBezTo>
                  <a:pt x="802943" y="735032"/>
                  <a:pt x="797315" y="733278"/>
                  <a:pt x="795305" y="729770"/>
                </a:cubicBezTo>
                <a:cubicBezTo>
                  <a:pt x="793295" y="726262"/>
                  <a:pt x="792491" y="720999"/>
                  <a:pt x="792893" y="713982"/>
                </a:cubicBezTo>
                <a:cubicBezTo>
                  <a:pt x="792893" y="712155"/>
                  <a:pt x="793332" y="710547"/>
                  <a:pt x="794209" y="709158"/>
                </a:cubicBezTo>
                <a:cubicBezTo>
                  <a:pt x="795086" y="707769"/>
                  <a:pt x="796402" y="707039"/>
                  <a:pt x="798156" y="706965"/>
                </a:cubicBezTo>
                <a:lnTo>
                  <a:pt x="801664" y="684161"/>
                </a:lnTo>
                <a:lnTo>
                  <a:pt x="827977" y="682407"/>
                </a:lnTo>
                <a:cubicBezTo>
                  <a:pt x="828635" y="678058"/>
                  <a:pt x="829512" y="674915"/>
                  <a:pt x="830608" y="672978"/>
                </a:cubicBezTo>
                <a:cubicBezTo>
                  <a:pt x="831705" y="671041"/>
                  <a:pt x="834336" y="670091"/>
                  <a:pt x="838502" y="670128"/>
                </a:cubicBezTo>
                <a:lnTo>
                  <a:pt x="847273" y="670128"/>
                </a:lnTo>
                <a:lnTo>
                  <a:pt x="864815" y="663111"/>
                </a:lnTo>
                <a:cubicBezTo>
                  <a:pt x="865107" y="659602"/>
                  <a:pt x="866277" y="657848"/>
                  <a:pt x="868323" y="657848"/>
                </a:cubicBezTo>
                <a:cubicBezTo>
                  <a:pt x="870918" y="657958"/>
                  <a:pt x="873184" y="658616"/>
                  <a:pt x="875121" y="659822"/>
                </a:cubicBezTo>
                <a:cubicBezTo>
                  <a:pt x="877058" y="661028"/>
                  <a:pt x="878885" y="662124"/>
                  <a:pt x="880603" y="663111"/>
                </a:cubicBezTo>
                <a:cubicBezTo>
                  <a:pt x="881918" y="654157"/>
                  <a:pt x="887181" y="650137"/>
                  <a:pt x="896390" y="651051"/>
                </a:cubicBezTo>
                <a:cubicBezTo>
                  <a:pt x="905600" y="651964"/>
                  <a:pt x="910862" y="648383"/>
                  <a:pt x="912178" y="640306"/>
                </a:cubicBezTo>
                <a:lnTo>
                  <a:pt x="912178" y="636798"/>
                </a:lnTo>
                <a:cubicBezTo>
                  <a:pt x="915102" y="637894"/>
                  <a:pt x="918464" y="638333"/>
                  <a:pt x="922265" y="638114"/>
                </a:cubicBezTo>
                <a:cubicBezTo>
                  <a:pt x="926065" y="637894"/>
                  <a:pt x="928550" y="635702"/>
                  <a:pt x="929720" y="631535"/>
                </a:cubicBezTo>
                <a:cubicBezTo>
                  <a:pt x="935129" y="631974"/>
                  <a:pt x="939660" y="631974"/>
                  <a:pt x="943315" y="631535"/>
                </a:cubicBezTo>
                <a:cubicBezTo>
                  <a:pt x="946969" y="631097"/>
                  <a:pt x="948870" y="627588"/>
                  <a:pt x="949016" y="621010"/>
                </a:cubicBezTo>
                <a:cubicBezTo>
                  <a:pt x="950916" y="621083"/>
                  <a:pt x="952817" y="620937"/>
                  <a:pt x="954717" y="620572"/>
                </a:cubicBezTo>
                <a:cubicBezTo>
                  <a:pt x="956617" y="620206"/>
                  <a:pt x="957641" y="619183"/>
                  <a:pt x="957787" y="617502"/>
                </a:cubicBezTo>
                <a:cubicBezTo>
                  <a:pt x="957714" y="614067"/>
                  <a:pt x="958298" y="611728"/>
                  <a:pt x="959541" y="610485"/>
                </a:cubicBezTo>
                <a:cubicBezTo>
                  <a:pt x="960784" y="609243"/>
                  <a:pt x="963123" y="608658"/>
                  <a:pt x="966558" y="608731"/>
                </a:cubicBezTo>
                <a:cubicBezTo>
                  <a:pt x="975585" y="608841"/>
                  <a:pt x="982090" y="607744"/>
                  <a:pt x="986073" y="605442"/>
                </a:cubicBezTo>
                <a:cubicBezTo>
                  <a:pt x="990057" y="603139"/>
                  <a:pt x="995246" y="598973"/>
                  <a:pt x="1001642" y="592943"/>
                </a:cubicBezTo>
                <a:cubicBezTo>
                  <a:pt x="1007525" y="594040"/>
                  <a:pt x="1011107" y="594040"/>
                  <a:pt x="1012386" y="592943"/>
                </a:cubicBezTo>
                <a:cubicBezTo>
                  <a:pt x="1013665" y="591847"/>
                  <a:pt x="1014177" y="588338"/>
                  <a:pt x="1013921" y="582418"/>
                </a:cubicBezTo>
                <a:lnTo>
                  <a:pt x="1045496" y="580664"/>
                </a:lnTo>
                <a:cubicBezTo>
                  <a:pt x="1047250" y="580737"/>
                  <a:pt x="1048566" y="580591"/>
                  <a:pt x="1049443" y="580225"/>
                </a:cubicBezTo>
                <a:cubicBezTo>
                  <a:pt x="1050320" y="579860"/>
                  <a:pt x="1050759" y="578837"/>
                  <a:pt x="1050759" y="577156"/>
                </a:cubicBezTo>
                <a:cubicBezTo>
                  <a:pt x="1050649" y="575255"/>
                  <a:pt x="1050868" y="573355"/>
                  <a:pt x="1051417" y="571454"/>
                </a:cubicBezTo>
                <a:cubicBezTo>
                  <a:pt x="1051965" y="569554"/>
                  <a:pt x="1053500" y="568531"/>
                  <a:pt x="1056021" y="568385"/>
                </a:cubicBezTo>
                <a:lnTo>
                  <a:pt x="1057776" y="568385"/>
                </a:lnTo>
                <a:cubicBezTo>
                  <a:pt x="1064025" y="565022"/>
                  <a:pt x="1073454" y="562976"/>
                  <a:pt x="1086062" y="562245"/>
                </a:cubicBezTo>
                <a:cubicBezTo>
                  <a:pt x="1098670" y="561514"/>
                  <a:pt x="1108537" y="561222"/>
                  <a:pt x="1115664" y="561368"/>
                </a:cubicBezTo>
                <a:lnTo>
                  <a:pt x="1136714" y="533301"/>
                </a:lnTo>
                <a:cubicBezTo>
                  <a:pt x="1155791" y="532022"/>
                  <a:pt x="1174210" y="526248"/>
                  <a:pt x="1191971" y="515978"/>
                </a:cubicBezTo>
                <a:cubicBezTo>
                  <a:pt x="1209732" y="505709"/>
                  <a:pt x="1228151" y="498619"/>
                  <a:pt x="1247228" y="494709"/>
                </a:cubicBezTo>
                <a:cubicBezTo>
                  <a:pt x="1261152" y="484037"/>
                  <a:pt x="1273212" y="474243"/>
                  <a:pt x="1283408" y="465326"/>
                </a:cubicBezTo>
                <a:cubicBezTo>
                  <a:pt x="1293604" y="456409"/>
                  <a:pt x="1307857" y="449246"/>
                  <a:pt x="1326166" y="443837"/>
                </a:cubicBezTo>
                <a:lnTo>
                  <a:pt x="1336691" y="424541"/>
                </a:lnTo>
                <a:cubicBezTo>
                  <a:pt x="1339469" y="424614"/>
                  <a:pt x="1342246" y="424030"/>
                  <a:pt x="1345024" y="422787"/>
                </a:cubicBezTo>
                <a:cubicBezTo>
                  <a:pt x="1347801" y="421545"/>
                  <a:pt x="1349702" y="419206"/>
                  <a:pt x="1350725" y="415770"/>
                </a:cubicBezTo>
                <a:cubicBezTo>
                  <a:pt x="1358655" y="416721"/>
                  <a:pt x="1364283" y="414820"/>
                  <a:pt x="1367609" y="410069"/>
                </a:cubicBezTo>
                <a:cubicBezTo>
                  <a:pt x="1370935" y="405318"/>
                  <a:pt x="1377001" y="402541"/>
                  <a:pt x="1385809" y="401737"/>
                </a:cubicBezTo>
                <a:lnTo>
                  <a:pt x="1399842" y="392966"/>
                </a:lnTo>
                <a:lnTo>
                  <a:pt x="1405105" y="370161"/>
                </a:lnTo>
                <a:lnTo>
                  <a:pt x="1417384" y="359636"/>
                </a:lnTo>
                <a:lnTo>
                  <a:pt x="1413876" y="350865"/>
                </a:lnTo>
                <a:lnTo>
                  <a:pt x="1347216" y="349111"/>
                </a:lnTo>
                <a:cubicBezTo>
                  <a:pt x="1345353" y="351706"/>
                  <a:pt x="1342941" y="353533"/>
                  <a:pt x="1339980" y="354593"/>
                </a:cubicBezTo>
                <a:cubicBezTo>
                  <a:pt x="1337020" y="355653"/>
                  <a:pt x="1334170" y="356164"/>
                  <a:pt x="1331429" y="356128"/>
                </a:cubicBezTo>
                <a:cubicBezTo>
                  <a:pt x="1329236" y="353935"/>
                  <a:pt x="1326166" y="352181"/>
                  <a:pt x="1322219" y="350865"/>
                </a:cubicBezTo>
                <a:cubicBezTo>
                  <a:pt x="1318272" y="349550"/>
                  <a:pt x="1316080" y="351304"/>
                  <a:pt x="1315641" y="356128"/>
                </a:cubicBezTo>
                <a:cubicBezTo>
                  <a:pt x="1311694" y="355580"/>
                  <a:pt x="1304239" y="354922"/>
                  <a:pt x="1293275" y="354154"/>
                </a:cubicBezTo>
                <a:cubicBezTo>
                  <a:pt x="1282311" y="353387"/>
                  <a:pt x="1275733" y="355799"/>
                  <a:pt x="1273541" y="361391"/>
                </a:cubicBezTo>
                <a:cubicBezTo>
                  <a:pt x="1271823" y="359490"/>
                  <a:pt x="1269996" y="357590"/>
                  <a:pt x="1268059" y="355689"/>
                </a:cubicBezTo>
                <a:cubicBezTo>
                  <a:pt x="1266122" y="353789"/>
                  <a:pt x="1263856" y="352766"/>
                  <a:pt x="1261261" y="352620"/>
                </a:cubicBezTo>
                <a:cubicBezTo>
                  <a:pt x="1259836" y="353058"/>
                  <a:pt x="1259178" y="354812"/>
                  <a:pt x="1259288" y="357882"/>
                </a:cubicBezTo>
                <a:cubicBezTo>
                  <a:pt x="1259397" y="360952"/>
                  <a:pt x="1258301" y="362706"/>
                  <a:pt x="1255999" y="363145"/>
                </a:cubicBezTo>
                <a:cubicBezTo>
                  <a:pt x="1253404" y="362999"/>
                  <a:pt x="1251138" y="361975"/>
                  <a:pt x="1249201" y="360075"/>
                </a:cubicBezTo>
                <a:cubicBezTo>
                  <a:pt x="1247264" y="358174"/>
                  <a:pt x="1245437" y="356274"/>
                  <a:pt x="1243719" y="354374"/>
                </a:cubicBezTo>
                <a:cubicBezTo>
                  <a:pt x="1241380" y="355799"/>
                  <a:pt x="1234656" y="358650"/>
                  <a:pt x="1223546" y="362925"/>
                </a:cubicBezTo>
                <a:cubicBezTo>
                  <a:pt x="1212436" y="367201"/>
                  <a:pt x="1205712" y="369613"/>
                  <a:pt x="1203373" y="370161"/>
                </a:cubicBezTo>
                <a:cubicBezTo>
                  <a:pt x="1193250" y="370015"/>
                  <a:pt x="1178412" y="370746"/>
                  <a:pt x="1158861" y="372354"/>
                </a:cubicBezTo>
                <a:cubicBezTo>
                  <a:pt x="1139309" y="373962"/>
                  <a:pt x="1128418" y="377324"/>
                  <a:pt x="1126189" y="382441"/>
                </a:cubicBezTo>
                <a:cubicBezTo>
                  <a:pt x="1119355" y="381893"/>
                  <a:pt x="1110218" y="382550"/>
                  <a:pt x="1098780" y="384414"/>
                </a:cubicBezTo>
                <a:cubicBezTo>
                  <a:pt x="1087341" y="386278"/>
                  <a:pt x="1077766" y="387374"/>
                  <a:pt x="1070055" y="387703"/>
                </a:cubicBezTo>
                <a:lnTo>
                  <a:pt x="1066546" y="394720"/>
                </a:lnTo>
                <a:cubicBezTo>
                  <a:pt x="1060809" y="394464"/>
                  <a:pt x="1056935" y="394537"/>
                  <a:pt x="1054925" y="394939"/>
                </a:cubicBezTo>
                <a:cubicBezTo>
                  <a:pt x="1052915" y="395341"/>
                  <a:pt x="1050357" y="397607"/>
                  <a:pt x="1047250" y="401737"/>
                </a:cubicBezTo>
                <a:cubicBezTo>
                  <a:pt x="1042353" y="401444"/>
                  <a:pt x="1034167" y="401591"/>
                  <a:pt x="1022692" y="402175"/>
                </a:cubicBezTo>
                <a:cubicBezTo>
                  <a:pt x="1011216" y="402760"/>
                  <a:pt x="1004784" y="405538"/>
                  <a:pt x="1003396" y="410508"/>
                </a:cubicBezTo>
                <a:lnTo>
                  <a:pt x="996379" y="421033"/>
                </a:lnTo>
                <a:lnTo>
                  <a:pt x="977083" y="415770"/>
                </a:lnTo>
                <a:lnTo>
                  <a:pt x="970066" y="422787"/>
                </a:lnTo>
                <a:cubicBezTo>
                  <a:pt x="963744" y="422166"/>
                  <a:pt x="956654" y="422970"/>
                  <a:pt x="948797" y="425199"/>
                </a:cubicBezTo>
                <a:cubicBezTo>
                  <a:pt x="940939" y="427428"/>
                  <a:pt x="933411" y="429548"/>
                  <a:pt x="926211" y="431558"/>
                </a:cubicBezTo>
                <a:cubicBezTo>
                  <a:pt x="926248" y="434299"/>
                  <a:pt x="925736" y="436711"/>
                  <a:pt x="924677" y="438794"/>
                </a:cubicBezTo>
                <a:cubicBezTo>
                  <a:pt x="923617" y="440877"/>
                  <a:pt x="921789" y="441974"/>
                  <a:pt x="919195" y="442083"/>
                </a:cubicBezTo>
                <a:lnTo>
                  <a:pt x="910424" y="442083"/>
                </a:lnTo>
                <a:lnTo>
                  <a:pt x="887619" y="461379"/>
                </a:lnTo>
                <a:cubicBezTo>
                  <a:pt x="879324" y="461562"/>
                  <a:pt x="872672" y="462512"/>
                  <a:pt x="867666" y="464230"/>
                </a:cubicBezTo>
                <a:cubicBezTo>
                  <a:pt x="862659" y="465947"/>
                  <a:pt x="856446" y="467336"/>
                  <a:pt x="849027" y="468396"/>
                </a:cubicBezTo>
                <a:lnTo>
                  <a:pt x="833240" y="478921"/>
                </a:lnTo>
                <a:cubicBezTo>
                  <a:pt x="832947" y="482283"/>
                  <a:pt x="831339" y="484330"/>
                  <a:pt x="828416" y="485061"/>
                </a:cubicBezTo>
                <a:cubicBezTo>
                  <a:pt x="825492" y="485792"/>
                  <a:pt x="823007" y="486084"/>
                  <a:pt x="820960" y="485938"/>
                </a:cubicBezTo>
                <a:cubicBezTo>
                  <a:pt x="818841" y="486121"/>
                  <a:pt x="816063" y="486194"/>
                  <a:pt x="812628" y="486157"/>
                </a:cubicBezTo>
                <a:cubicBezTo>
                  <a:pt x="809193" y="486121"/>
                  <a:pt x="807292" y="484878"/>
                  <a:pt x="806927" y="482429"/>
                </a:cubicBezTo>
                <a:cubicBezTo>
                  <a:pt x="807000" y="479835"/>
                  <a:pt x="807731" y="477569"/>
                  <a:pt x="809119" y="475632"/>
                </a:cubicBezTo>
                <a:cubicBezTo>
                  <a:pt x="810508" y="473695"/>
                  <a:pt x="812116" y="471868"/>
                  <a:pt x="813944" y="470150"/>
                </a:cubicBezTo>
                <a:lnTo>
                  <a:pt x="805173" y="457871"/>
                </a:lnTo>
                <a:lnTo>
                  <a:pt x="791139" y="475413"/>
                </a:lnTo>
                <a:lnTo>
                  <a:pt x="766580" y="475413"/>
                </a:lnTo>
                <a:cubicBezTo>
                  <a:pt x="759710" y="475376"/>
                  <a:pt x="755032" y="473695"/>
                  <a:pt x="752547" y="470369"/>
                </a:cubicBezTo>
                <a:cubicBezTo>
                  <a:pt x="750062" y="467044"/>
                  <a:pt x="748892" y="462293"/>
                  <a:pt x="749039" y="456117"/>
                </a:cubicBezTo>
                <a:cubicBezTo>
                  <a:pt x="754009" y="455093"/>
                  <a:pt x="759856" y="452754"/>
                  <a:pt x="766580" y="449100"/>
                </a:cubicBezTo>
                <a:cubicBezTo>
                  <a:pt x="773305" y="445445"/>
                  <a:pt x="777398" y="441352"/>
                  <a:pt x="778860" y="436821"/>
                </a:cubicBezTo>
                <a:lnTo>
                  <a:pt x="787631" y="429804"/>
                </a:lnTo>
                <a:lnTo>
                  <a:pt x="778860" y="424541"/>
                </a:lnTo>
                <a:cubicBezTo>
                  <a:pt x="778933" y="422714"/>
                  <a:pt x="778787" y="421106"/>
                  <a:pt x="778421" y="419717"/>
                </a:cubicBezTo>
                <a:cubicBezTo>
                  <a:pt x="778056" y="418328"/>
                  <a:pt x="777032" y="417598"/>
                  <a:pt x="775351" y="417525"/>
                </a:cubicBezTo>
                <a:lnTo>
                  <a:pt x="771843" y="419279"/>
                </a:lnTo>
                <a:lnTo>
                  <a:pt x="770089" y="415770"/>
                </a:lnTo>
                <a:cubicBezTo>
                  <a:pt x="770235" y="413943"/>
                  <a:pt x="771258" y="412335"/>
                  <a:pt x="773159" y="410946"/>
                </a:cubicBezTo>
                <a:cubicBezTo>
                  <a:pt x="775059" y="409558"/>
                  <a:pt x="776959" y="408827"/>
                  <a:pt x="778860" y="408754"/>
                </a:cubicBezTo>
                <a:cubicBezTo>
                  <a:pt x="778896" y="408534"/>
                  <a:pt x="778823" y="407657"/>
                  <a:pt x="778640" y="406122"/>
                </a:cubicBezTo>
                <a:cubicBezTo>
                  <a:pt x="778458" y="404587"/>
                  <a:pt x="777946" y="403710"/>
                  <a:pt x="777106" y="403491"/>
                </a:cubicBezTo>
                <a:cubicBezTo>
                  <a:pt x="775315" y="403564"/>
                  <a:pt x="773634" y="404295"/>
                  <a:pt x="772062" y="405684"/>
                </a:cubicBezTo>
                <a:cubicBezTo>
                  <a:pt x="770491" y="407073"/>
                  <a:pt x="769248" y="408680"/>
                  <a:pt x="768335" y="410508"/>
                </a:cubicBezTo>
                <a:lnTo>
                  <a:pt x="747284" y="410508"/>
                </a:lnTo>
                <a:lnTo>
                  <a:pt x="731497" y="419279"/>
                </a:lnTo>
                <a:cubicBezTo>
                  <a:pt x="731351" y="421873"/>
                  <a:pt x="730327" y="423701"/>
                  <a:pt x="728427" y="424761"/>
                </a:cubicBezTo>
                <a:cubicBezTo>
                  <a:pt x="726527" y="425820"/>
                  <a:pt x="724626" y="426332"/>
                  <a:pt x="722726" y="426295"/>
                </a:cubicBezTo>
                <a:lnTo>
                  <a:pt x="715709" y="424541"/>
                </a:lnTo>
                <a:lnTo>
                  <a:pt x="699921" y="442083"/>
                </a:lnTo>
                <a:lnTo>
                  <a:pt x="677117" y="443837"/>
                </a:lnTo>
                <a:lnTo>
                  <a:pt x="670100" y="450854"/>
                </a:lnTo>
                <a:lnTo>
                  <a:pt x="652558" y="450854"/>
                </a:lnTo>
                <a:lnTo>
                  <a:pt x="638525" y="456117"/>
                </a:lnTo>
                <a:cubicBezTo>
                  <a:pt x="635784" y="456153"/>
                  <a:pt x="632933" y="455642"/>
                  <a:pt x="629973" y="454582"/>
                </a:cubicBezTo>
                <a:cubicBezTo>
                  <a:pt x="627013" y="453522"/>
                  <a:pt x="624601" y="451695"/>
                  <a:pt x="622737" y="449100"/>
                </a:cubicBezTo>
                <a:cubicBezTo>
                  <a:pt x="622956" y="445518"/>
                  <a:pt x="624711" y="442595"/>
                  <a:pt x="628000" y="440329"/>
                </a:cubicBezTo>
                <a:cubicBezTo>
                  <a:pt x="631289" y="438063"/>
                  <a:pt x="634797" y="436894"/>
                  <a:pt x="638525" y="436821"/>
                </a:cubicBezTo>
                <a:lnTo>
                  <a:pt x="652558" y="401737"/>
                </a:lnTo>
                <a:cubicBezTo>
                  <a:pt x="653435" y="408388"/>
                  <a:pt x="656944" y="408242"/>
                  <a:pt x="663083" y="401298"/>
                </a:cubicBezTo>
                <a:cubicBezTo>
                  <a:pt x="669223" y="394355"/>
                  <a:pt x="672731" y="388069"/>
                  <a:pt x="673609" y="382441"/>
                </a:cubicBezTo>
                <a:lnTo>
                  <a:pt x="694659" y="380687"/>
                </a:lnTo>
                <a:cubicBezTo>
                  <a:pt x="694695" y="377069"/>
                  <a:pt x="695499" y="373341"/>
                  <a:pt x="697071" y="369504"/>
                </a:cubicBezTo>
                <a:cubicBezTo>
                  <a:pt x="698642" y="365666"/>
                  <a:pt x="700762" y="362377"/>
                  <a:pt x="703430" y="359636"/>
                </a:cubicBezTo>
                <a:cubicBezTo>
                  <a:pt x="697180" y="356895"/>
                  <a:pt x="694768" y="351414"/>
                  <a:pt x="696194" y="343191"/>
                </a:cubicBezTo>
                <a:cubicBezTo>
                  <a:pt x="697619" y="334968"/>
                  <a:pt x="693014" y="329925"/>
                  <a:pt x="682379" y="328061"/>
                </a:cubicBezTo>
                <a:lnTo>
                  <a:pt x="682379" y="310519"/>
                </a:lnTo>
                <a:cubicBezTo>
                  <a:pt x="687679" y="306938"/>
                  <a:pt x="693307" y="304014"/>
                  <a:pt x="699264" y="301748"/>
                </a:cubicBezTo>
                <a:cubicBezTo>
                  <a:pt x="705220" y="299482"/>
                  <a:pt x="711287" y="298313"/>
                  <a:pt x="717463" y="298240"/>
                </a:cubicBezTo>
                <a:cubicBezTo>
                  <a:pt x="717171" y="292685"/>
                  <a:pt x="719510" y="289761"/>
                  <a:pt x="724480" y="289469"/>
                </a:cubicBezTo>
                <a:lnTo>
                  <a:pt x="726234" y="289469"/>
                </a:lnTo>
                <a:lnTo>
                  <a:pt x="717463" y="280698"/>
                </a:lnTo>
                <a:cubicBezTo>
                  <a:pt x="719546" y="272365"/>
                  <a:pt x="722835" y="264472"/>
                  <a:pt x="727330" y="257016"/>
                </a:cubicBezTo>
                <a:cubicBezTo>
                  <a:pt x="731826" y="249561"/>
                  <a:pt x="735553" y="239913"/>
                  <a:pt x="738513" y="228072"/>
                </a:cubicBezTo>
                <a:lnTo>
                  <a:pt x="754301" y="217547"/>
                </a:lnTo>
                <a:cubicBezTo>
                  <a:pt x="755507" y="212102"/>
                  <a:pt x="760550" y="208959"/>
                  <a:pt x="769431" y="208118"/>
                </a:cubicBezTo>
                <a:cubicBezTo>
                  <a:pt x="778312" y="207278"/>
                  <a:pt x="783793" y="204573"/>
                  <a:pt x="785877" y="200005"/>
                </a:cubicBezTo>
                <a:lnTo>
                  <a:pt x="798156" y="187726"/>
                </a:lnTo>
                <a:cubicBezTo>
                  <a:pt x="797863" y="183998"/>
                  <a:pt x="798010" y="180490"/>
                  <a:pt x="798594" y="177201"/>
                </a:cubicBezTo>
                <a:cubicBezTo>
                  <a:pt x="799179" y="173912"/>
                  <a:pt x="801957" y="172158"/>
                  <a:pt x="806927" y="171938"/>
                </a:cubicBezTo>
                <a:cubicBezTo>
                  <a:pt x="812957" y="171755"/>
                  <a:pt x="818877" y="170367"/>
                  <a:pt x="824688" y="167772"/>
                </a:cubicBezTo>
                <a:cubicBezTo>
                  <a:pt x="830499" y="165177"/>
                  <a:pt x="836858" y="162473"/>
                  <a:pt x="843765" y="159659"/>
                </a:cubicBezTo>
                <a:cubicBezTo>
                  <a:pt x="851220" y="160024"/>
                  <a:pt x="856483" y="157539"/>
                  <a:pt x="859552" y="152204"/>
                </a:cubicBezTo>
                <a:cubicBezTo>
                  <a:pt x="862622" y="146868"/>
                  <a:pt x="866131" y="141752"/>
                  <a:pt x="870078" y="136854"/>
                </a:cubicBezTo>
                <a:lnTo>
                  <a:pt x="884111" y="136854"/>
                </a:lnTo>
                <a:lnTo>
                  <a:pt x="885865" y="122821"/>
                </a:lnTo>
                <a:lnTo>
                  <a:pt x="915686" y="122821"/>
                </a:lnTo>
                <a:cubicBezTo>
                  <a:pt x="915686" y="120994"/>
                  <a:pt x="916125" y="119386"/>
                  <a:pt x="917002" y="117997"/>
                </a:cubicBezTo>
                <a:cubicBezTo>
                  <a:pt x="917879" y="116608"/>
                  <a:pt x="919195" y="115877"/>
                  <a:pt x="920949" y="115804"/>
                </a:cubicBezTo>
                <a:lnTo>
                  <a:pt x="926211" y="117558"/>
                </a:lnTo>
                <a:cubicBezTo>
                  <a:pt x="926540" y="111711"/>
                  <a:pt x="928952" y="108056"/>
                  <a:pt x="933448" y="106595"/>
                </a:cubicBezTo>
                <a:cubicBezTo>
                  <a:pt x="937943" y="105133"/>
                  <a:pt x="942547" y="104110"/>
                  <a:pt x="947262" y="103525"/>
                </a:cubicBezTo>
                <a:lnTo>
                  <a:pt x="959541" y="91246"/>
                </a:lnTo>
                <a:lnTo>
                  <a:pt x="982345" y="89491"/>
                </a:lnTo>
                <a:lnTo>
                  <a:pt x="996379" y="82475"/>
                </a:lnTo>
                <a:cubicBezTo>
                  <a:pt x="1002482" y="74033"/>
                  <a:pt x="1012203" y="68551"/>
                  <a:pt x="1025542" y="66029"/>
                </a:cubicBezTo>
                <a:cubicBezTo>
                  <a:pt x="1038881" y="63507"/>
                  <a:pt x="1050795" y="61973"/>
                  <a:pt x="1061284" y="61424"/>
                </a:cubicBezTo>
                <a:cubicBezTo>
                  <a:pt x="1061576" y="52946"/>
                  <a:pt x="1066254" y="48853"/>
                  <a:pt x="1075317" y="49145"/>
                </a:cubicBezTo>
                <a:cubicBezTo>
                  <a:pt x="1082480" y="49401"/>
                  <a:pt x="1087012" y="49328"/>
                  <a:pt x="1088912" y="48926"/>
                </a:cubicBezTo>
                <a:cubicBezTo>
                  <a:pt x="1090813" y="48524"/>
                  <a:pt x="1094467" y="46258"/>
                  <a:pt x="1099876" y="42128"/>
                </a:cubicBezTo>
                <a:cubicBezTo>
                  <a:pt x="1113983" y="39497"/>
                  <a:pt x="1128309" y="36427"/>
                  <a:pt x="1142854" y="32919"/>
                </a:cubicBezTo>
                <a:cubicBezTo>
                  <a:pt x="1157399" y="29410"/>
                  <a:pt x="1171725" y="25464"/>
                  <a:pt x="1185831" y="21078"/>
                </a:cubicBezTo>
                <a:cubicBezTo>
                  <a:pt x="1186781" y="20018"/>
                  <a:pt x="1187951" y="18630"/>
                  <a:pt x="1189340" y="16912"/>
                </a:cubicBezTo>
                <a:cubicBezTo>
                  <a:pt x="1190728" y="15194"/>
                  <a:pt x="1191898" y="14244"/>
                  <a:pt x="1192848" y="14061"/>
                </a:cubicBezTo>
                <a:cubicBezTo>
                  <a:pt x="1194895" y="14354"/>
                  <a:pt x="1196064" y="15523"/>
                  <a:pt x="1196356" y="17570"/>
                </a:cubicBezTo>
                <a:lnTo>
                  <a:pt x="1219161" y="22832"/>
                </a:lnTo>
                <a:cubicBezTo>
                  <a:pt x="1222560" y="19178"/>
                  <a:pt x="1226287" y="15962"/>
                  <a:pt x="1230344" y="13184"/>
                </a:cubicBezTo>
                <a:cubicBezTo>
                  <a:pt x="1234400" y="10407"/>
                  <a:pt x="1239444" y="8945"/>
                  <a:pt x="1245474" y="8799"/>
                </a:cubicBezTo>
                <a:cubicBezTo>
                  <a:pt x="1247374" y="6204"/>
                  <a:pt x="1250151" y="4377"/>
                  <a:pt x="1253806" y="3317"/>
                </a:cubicBezTo>
                <a:cubicBezTo>
                  <a:pt x="1257461" y="2257"/>
                  <a:pt x="1261115" y="1746"/>
                  <a:pt x="1264770" y="1782"/>
                </a:cubicBezTo>
                <a:cubicBezTo>
                  <a:pt x="1271786" y="2623"/>
                  <a:pt x="1275295" y="4450"/>
                  <a:pt x="1275295" y="7264"/>
                </a:cubicBezTo>
                <a:cubicBezTo>
                  <a:pt x="1275295" y="10078"/>
                  <a:pt x="1282311" y="8835"/>
                  <a:pt x="1296345" y="3536"/>
                </a:cubicBezTo>
                <a:cubicBezTo>
                  <a:pt x="1304970" y="6021"/>
                  <a:pt x="1315787" y="7191"/>
                  <a:pt x="1328797" y="7045"/>
                </a:cubicBezTo>
                <a:cubicBezTo>
                  <a:pt x="1341808" y="6898"/>
                  <a:pt x="1352625" y="6314"/>
                  <a:pt x="1361250" y="5290"/>
                </a:cubicBezTo>
                <a:cubicBezTo>
                  <a:pt x="1363114" y="2769"/>
                  <a:pt x="1365526" y="1234"/>
                  <a:pt x="1368486" y="686"/>
                </a:cubicBezTo>
                <a:cubicBezTo>
                  <a:pt x="1371446" y="138"/>
                  <a:pt x="1374297" y="-82"/>
                  <a:pt x="1377038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6600" dirty="0">
              <a:latin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11480" y="0"/>
            <a:ext cx="2789499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743892" y="729338"/>
            <a:ext cx="936171" cy="93617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1</a:t>
            </a:r>
            <a:endParaRPr lang="zh-CN" altLang="en-US" sz="3200" dirty="0">
              <a:solidFill>
                <a:schemeClr val="tx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43892" y="2217056"/>
            <a:ext cx="936171" cy="936171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743892" y="3704774"/>
            <a:ext cx="936171" cy="93617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3</a:t>
            </a:r>
            <a:endParaRPr lang="zh-CN" altLang="en-US" sz="3200" dirty="0">
              <a:solidFill>
                <a:schemeClr val="tx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43892" y="5192491"/>
            <a:ext cx="936171" cy="936171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93060" y="767846"/>
            <a:ext cx="8865870" cy="8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3060" y="2255564"/>
            <a:ext cx="8865870" cy="85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93060" y="3743282"/>
            <a:ext cx="8865870" cy="85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3060" y="5230999"/>
            <a:ext cx="8865870" cy="85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自然, 雪花, 绘图, 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161378" y="-1"/>
            <a:ext cx="10205619" cy="6858003"/>
            <a:chOff x="2161378" y="-1"/>
            <a:chExt cx="10205619" cy="6858003"/>
          </a:xfrm>
        </p:grpSpPr>
        <p:sp>
          <p:nvSpPr>
            <p:cNvPr id="24" name="平行四边形 23"/>
            <p:cNvSpPr/>
            <p:nvPr/>
          </p:nvSpPr>
          <p:spPr>
            <a:xfrm>
              <a:off x="4197006" y="1"/>
              <a:ext cx="8169991" cy="6858001"/>
            </a:xfrm>
            <a:prstGeom prst="parallelogram">
              <a:avLst>
                <a:gd name="adj" fmla="val 15000"/>
              </a:avLst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61378" y="-1"/>
              <a:ext cx="9562536" cy="6858003"/>
              <a:chOff x="2161378" y="-1"/>
              <a:chExt cx="9562536" cy="6858003"/>
            </a:xfrm>
          </p:grpSpPr>
          <p:sp>
            <p:nvSpPr>
              <p:cNvPr id="25" name="平行四边形 24"/>
              <p:cNvSpPr/>
              <p:nvPr/>
            </p:nvSpPr>
            <p:spPr>
              <a:xfrm>
                <a:off x="2161378" y="0"/>
                <a:ext cx="8169991" cy="6858001"/>
              </a:xfrm>
              <a:prstGeom prst="parallelogram">
                <a:avLst>
                  <a:gd name="adj" fmla="val 15000"/>
                </a:avLst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3553923" y="1"/>
                <a:ext cx="8169991" cy="6858001"/>
              </a:xfrm>
              <a:prstGeom prst="parallelogram">
                <a:avLst>
                  <a:gd name="adj" fmla="val 15000"/>
                </a:avLst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2910840" y="-1"/>
                <a:ext cx="8169991" cy="6858001"/>
              </a:xfrm>
              <a:prstGeom prst="parallelogram">
                <a:avLst>
                  <a:gd name="adj" fmla="val 15000"/>
                </a:avLst>
              </a:prstGeom>
              <a:solidFill>
                <a:schemeClr val="tx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5022002" y="581660"/>
            <a:ext cx="383413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32275" y="1865051"/>
            <a:ext cx="4413585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。</a:t>
            </a:r>
            <a:endParaRPr lang="zh-CN" altLang="en-US" sz="32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图片 17" descr="图片包含 自然, 雪花, 绘图, 冰&#10;&#10;描述已自动生成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8188"/>
              <a:ext cx="12177442" cy="684981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图表 4"/>
          <p:cNvGraphicFramePr/>
          <p:nvPr/>
        </p:nvGraphicFramePr>
        <p:xfrm>
          <a:off x="4823245" y="1023548"/>
          <a:ext cx="7216355" cy="481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38175" y="2306955"/>
            <a:ext cx="367792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2295" y="1181100"/>
            <a:ext cx="378968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自然, 雪花, 绘图, 冰&#10;&#10;描述已自动生成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>
            <a:off x="0" y="8188"/>
            <a:ext cx="12177442" cy="68498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340441" y="8190"/>
          <a:ext cx="10160000" cy="6841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819785" y="2179955"/>
            <a:ext cx="379984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870" y="1023620"/>
            <a:ext cx="396367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309" y="2422510"/>
            <a:ext cx="4547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谢谢观赏</a:t>
            </a:r>
            <a:endParaRPr lang="zh-CN" altLang="en-US" sz="72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37385" y="3726940"/>
            <a:ext cx="27172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制作人：家鱼</a:t>
            </a:r>
            <a:endParaRPr lang="zh-CN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pic>
        <p:nvPicPr>
          <p:cNvPr id="4" name="图片 3" descr="图片包含 室内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8" b="234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自然, 冰, 雪花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789239" y="481554"/>
            <a:ext cx="8613523" cy="6334725"/>
            <a:chOff x="1814425" y="218827"/>
            <a:chExt cx="8613523" cy="6334725"/>
          </a:xfrm>
        </p:grpSpPr>
        <p:sp>
          <p:nvSpPr>
            <p:cNvPr id="23" name="Freeform 219"/>
            <p:cNvSpPr>
              <a:spLocks noEditPoints="1"/>
            </p:cNvSpPr>
            <p:nvPr/>
          </p:nvSpPr>
          <p:spPr bwMode="auto">
            <a:xfrm rot="253008">
              <a:off x="2037422" y="292660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9"/>
            <p:cNvSpPr>
              <a:spLocks noEditPoints="1"/>
            </p:cNvSpPr>
            <p:nvPr/>
          </p:nvSpPr>
          <p:spPr bwMode="auto">
            <a:xfrm rot="413887">
              <a:off x="1891909" y="4970590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9"/>
            <p:cNvSpPr>
              <a:spLocks noEditPoints="1"/>
            </p:cNvSpPr>
            <p:nvPr/>
          </p:nvSpPr>
          <p:spPr bwMode="auto">
            <a:xfrm rot="270421">
              <a:off x="5138044" y="218827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9"/>
            <p:cNvSpPr>
              <a:spLocks noEditPoints="1"/>
            </p:cNvSpPr>
            <p:nvPr/>
          </p:nvSpPr>
          <p:spPr bwMode="auto">
            <a:xfrm rot="372853">
              <a:off x="4873635" y="4893520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9"/>
            <p:cNvSpPr>
              <a:spLocks noEditPoints="1"/>
            </p:cNvSpPr>
            <p:nvPr/>
          </p:nvSpPr>
          <p:spPr bwMode="auto">
            <a:xfrm rot="16533197">
              <a:off x="-39046" y="2184389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9"/>
            <p:cNvSpPr>
              <a:spLocks noEditPoints="1"/>
            </p:cNvSpPr>
            <p:nvPr/>
          </p:nvSpPr>
          <p:spPr bwMode="auto">
            <a:xfrm rot="5868252">
              <a:off x="6841560" y="2685942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/>
          </p:nvSpPr>
          <p:spPr bwMode="auto">
            <a:xfrm rot="16533197">
              <a:off x="738777" y="2299268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0" name="Freeform 219"/>
            <p:cNvSpPr>
              <a:spLocks noEditPoints="1"/>
            </p:cNvSpPr>
            <p:nvPr/>
          </p:nvSpPr>
          <p:spPr bwMode="auto">
            <a:xfrm rot="16533197">
              <a:off x="1478980" y="2414146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9"/>
            <p:cNvSpPr>
              <a:spLocks noEditPoints="1"/>
            </p:cNvSpPr>
            <p:nvPr/>
          </p:nvSpPr>
          <p:spPr bwMode="auto">
            <a:xfrm rot="16533197">
              <a:off x="2145852" y="2504641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9"/>
            <p:cNvSpPr>
              <a:spLocks noEditPoints="1"/>
            </p:cNvSpPr>
            <p:nvPr/>
          </p:nvSpPr>
          <p:spPr bwMode="auto">
            <a:xfrm rot="5868252">
              <a:off x="6149196" y="2700409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9"/>
            <p:cNvSpPr>
              <a:spLocks noEditPoints="1"/>
            </p:cNvSpPr>
            <p:nvPr/>
          </p:nvSpPr>
          <p:spPr bwMode="auto">
            <a:xfrm rot="5868252">
              <a:off x="5465329" y="2735873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19"/>
            <p:cNvSpPr>
              <a:spLocks noEditPoints="1"/>
            </p:cNvSpPr>
            <p:nvPr/>
          </p:nvSpPr>
          <p:spPr bwMode="auto">
            <a:xfrm rot="5868252">
              <a:off x="4748515" y="2726339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19"/>
            <p:cNvSpPr>
              <a:spLocks noEditPoints="1"/>
            </p:cNvSpPr>
            <p:nvPr/>
          </p:nvSpPr>
          <p:spPr bwMode="auto">
            <a:xfrm rot="5868252">
              <a:off x="4158809" y="2700409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19"/>
            <p:cNvSpPr>
              <a:spLocks noEditPoints="1"/>
            </p:cNvSpPr>
            <p:nvPr/>
          </p:nvSpPr>
          <p:spPr bwMode="auto">
            <a:xfrm rot="5868252">
              <a:off x="3495908" y="2647414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9"/>
            <p:cNvSpPr>
              <a:spLocks noEditPoints="1"/>
            </p:cNvSpPr>
            <p:nvPr/>
          </p:nvSpPr>
          <p:spPr bwMode="auto">
            <a:xfrm rot="5868252">
              <a:off x="2743810" y="2646181"/>
              <a:ext cx="5289904" cy="1582962"/>
            </a:xfrm>
            <a:custGeom>
              <a:avLst/>
              <a:gdLst>
                <a:gd name="T0" fmla="*/ 513 w 531"/>
                <a:gd name="T1" fmla="*/ 57 h 159"/>
                <a:gd name="T2" fmla="*/ 530 w 531"/>
                <a:gd name="T3" fmla="*/ 53 h 159"/>
                <a:gd name="T4" fmla="*/ 488 w 531"/>
                <a:gd name="T5" fmla="*/ 51 h 159"/>
                <a:gd name="T6" fmla="*/ 504 w 531"/>
                <a:gd name="T7" fmla="*/ 47 h 159"/>
                <a:gd name="T8" fmla="*/ 502 w 531"/>
                <a:gd name="T9" fmla="*/ 46 h 159"/>
                <a:gd name="T10" fmla="*/ 486 w 531"/>
                <a:gd name="T11" fmla="*/ 44 h 159"/>
                <a:gd name="T12" fmla="*/ 507 w 531"/>
                <a:gd name="T13" fmla="*/ 40 h 159"/>
                <a:gd name="T14" fmla="*/ 516 w 531"/>
                <a:gd name="T15" fmla="*/ 36 h 159"/>
                <a:gd name="T16" fmla="*/ 493 w 531"/>
                <a:gd name="T17" fmla="*/ 35 h 159"/>
                <a:gd name="T18" fmla="*/ 512 w 531"/>
                <a:gd name="T19" fmla="*/ 31 h 159"/>
                <a:gd name="T20" fmla="*/ 490 w 531"/>
                <a:gd name="T21" fmla="*/ 30 h 159"/>
                <a:gd name="T22" fmla="*/ 498 w 531"/>
                <a:gd name="T23" fmla="*/ 28 h 159"/>
                <a:gd name="T24" fmla="*/ 479 w 531"/>
                <a:gd name="T25" fmla="*/ 25 h 159"/>
                <a:gd name="T26" fmla="*/ 456 w 531"/>
                <a:gd name="T27" fmla="*/ 22 h 159"/>
                <a:gd name="T28" fmla="*/ 437 w 531"/>
                <a:gd name="T29" fmla="*/ 18 h 159"/>
                <a:gd name="T30" fmla="*/ 375 w 531"/>
                <a:gd name="T31" fmla="*/ 16 h 159"/>
                <a:gd name="T32" fmla="*/ 387 w 531"/>
                <a:gd name="T33" fmla="*/ 12 h 159"/>
                <a:gd name="T34" fmla="*/ 390 w 531"/>
                <a:gd name="T35" fmla="*/ 11 h 159"/>
                <a:gd name="T36" fmla="*/ 395 w 531"/>
                <a:gd name="T37" fmla="*/ 12 h 159"/>
                <a:gd name="T38" fmla="*/ 399 w 531"/>
                <a:gd name="T39" fmla="*/ 9 h 159"/>
                <a:gd name="T40" fmla="*/ 206 w 531"/>
                <a:gd name="T41" fmla="*/ 18 h 159"/>
                <a:gd name="T42" fmla="*/ 265 w 531"/>
                <a:gd name="T43" fmla="*/ 9 h 159"/>
                <a:gd name="T44" fmla="*/ 307 w 531"/>
                <a:gd name="T45" fmla="*/ 4 h 159"/>
                <a:gd name="T46" fmla="*/ 280 w 531"/>
                <a:gd name="T47" fmla="*/ 5 h 159"/>
                <a:gd name="T48" fmla="*/ 318 w 531"/>
                <a:gd name="T49" fmla="*/ 1 h 159"/>
                <a:gd name="T50" fmla="*/ 112 w 531"/>
                <a:gd name="T51" fmla="*/ 26 h 159"/>
                <a:gd name="T52" fmla="*/ 20 w 531"/>
                <a:gd name="T53" fmla="*/ 40 h 159"/>
                <a:gd name="T54" fmla="*/ 16 w 531"/>
                <a:gd name="T55" fmla="*/ 44 h 159"/>
                <a:gd name="T56" fmla="*/ 21 w 531"/>
                <a:gd name="T57" fmla="*/ 46 h 159"/>
                <a:gd name="T58" fmla="*/ 14 w 531"/>
                <a:gd name="T59" fmla="*/ 50 h 159"/>
                <a:gd name="T60" fmla="*/ 23 w 531"/>
                <a:gd name="T61" fmla="*/ 54 h 159"/>
                <a:gd name="T62" fmla="*/ 16 w 531"/>
                <a:gd name="T63" fmla="*/ 57 h 159"/>
                <a:gd name="T64" fmla="*/ 6 w 531"/>
                <a:gd name="T65" fmla="*/ 70 h 159"/>
                <a:gd name="T66" fmla="*/ 4 w 531"/>
                <a:gd name="T67" fmla="*/ 95 h 159"/>
                <a:gd name="T68" fmla="*/ 2 w 531"/>
                <a:gd name="T69" fmla="*/ 111 h 159"/>
                <a:gd name="T70" fmla="*/ 245 w 531"/>
                <a:gd name="T71" fmla="*/ 119 h 159"/>
                <a:gd name="T72" fmla="*/ 316 w 531"/>
                <a:gd name="T73" fmla="*/ 106 h 159"/>
                <a:gd name="T74" fmla="*/ 380 w 531"/>
                <a:gd name="T75" fmla="*/ 98 h 159"/>
                <a:gd name="T76" fmla="*/ 414 w 531"/>
                <a:gd name="T77" fmla="*/ 97 h 159"/>
                <a:gd name="T78" fmla="*/ 425 w 531"/>
                <a:gd name="T79" fmla="*/ 99 h 159"/>
                <a:gd name="T80" fmla="*/ 434 w 531"/>
                <a:gd name="T81" fmla="*/ 96 h 159"/>
                <a:gd name="T82" fmla="*/ 444 w 531"/>
                <a:gd name="T83" fmla="*/ 95 h 159"/>
                <a:gd name="T84" fmla="*/ 472 w 531"/>
                <a:gd name="T85" fmla="*/ 90 h 159"/>
                <a:gd name="T86" fmla="*/ 473 w 531"/>
                <a:gd name="T87" fmla="*/ 90 h 159"/>
                <a:gd name="T88" fmla="*/ 476 w 531"/>
                <a:gd name="T89" fmla="*/ 88 h 159"/>
                <a:gd name="T90" fmla="*/ 477 w 531"/>
                <a:gd name="T91" fmla="*/ 88 h 159"/>
                <a:gd name="T92" fmla="*/ 493 w 531"/>
                <a:gd name="T93" fmla="*/ 84 h 159"/>
                <a:gd name="T94" fmla="*/ 491 w 531"/>
                <a:gd name="T95" fmla="*/ 82 h 159"/>
                <a:gd name="T96" fmla="*/ 480 w 531"/>
                <a:gd name="T97" fmla="*/ 81 h 159"/>
                <a:gd name="T98" fmla="*/ 509 w 531"/>
                <a:gd name="T99" fmla="*/ 71 h 159"/>
                <a:gd name="T100" fmla="*/ 500 w 531"/>
                <a:gd name="T101" fmla="*/ 69 h 159"/>
                <a:gd name="T102" fmla="*/ 529 w 531"/>
                <a:gd name="T103" fmla="*/ 60 h 159"/>
                <a:gd name="T104" fmla="*/ 529 w 531"/>
                <a:gd name="T105" fmla="*/ 57 h 159"/>
                <a:gd name="T106" fmla="*/ 360 w 531"/>
                <a:gd name="T107" fmla="*/ 10 h 159"/>
                <a:gd name="T108" fmla="*/ 352 w 531"/>
                <a:gd name="T109" fmla="*/ 11 h 159"/>
                <a:gd name="T110" fmla="*/ 336 w 531"/>
                <a:gd name="T111" fmla="*/ 11 h 159"/>
                <a:gd name="T112" fmla="*/ 335 w 531"/>
                <a:gd name="T113" fmla="*/ 12 h 159"/>
                <a:gd name="T114" fmla="*/ 358 w 531"/>
                <a:gd name="T115" fmla="*/ 18 h 159"/>
                <a:gd name="T116" fmla="*/ 358 w 531"/>
                <a:gd name="T117" fmla="*/ 17 h 159"/>
                <a:gd name="T118" fmla="*/ 384 w 531"/>
                <a:gd name="T119" fmla="*/ 20 h 159"/>
                <a:gd name="T120" fmla="*/ 384 w 531"/>
                <a:gd name="T121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159">
                  <a:moveTo>
                    <a:pt x="531" y="56"/>
                  </a:moveTo>
                  <a:cubicBezTo>
                    <a:pt x="525" y="55"/>
                    <a:pt x="519" y="57"/>
                    <a:pt x="513" y="57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9" y="56"/>
                    <a:pt x="525" y="54"/>
                    <a:pt x="530" y="53"/>
                  </a:cubicBezTo>
                  <a:cubicBezTo>
                    <a:pt x="527" y="53"/>
                    <a:pt x="524" y="53"/>
                    <a:pt x="520" y="54"/>
                  </a:cubicBezTo>
                  <a:cubicBezTo>
                    <a:pt x="511" y="50"/>
                    <a:pt x="498" y="53"/>
                    <a:pt x="488" y="51"/>
                  </a:cubicBezTo>
                  <a:cubicBezTo>
                    <a:pt x="492" y="49"/>
                    <a:pt x="500" y="50"/>
                    <a:pt x="506" y="48"/>
                  </a:cubicBezTo>
                  <a:cubicBezTo>
                    <a:pt x="505" y="48"/>
                    <a:pt x="504" y="48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504" y="47"/>
                    <a:pt x="502" y="47"/>
                    <a:pt x="502" y="46"/>
                  </a:cubicBezTo>
                  <a:cubicBezTo>
                    <a:pt x="501" y="45"/>
                    <a:pt x="503" y="45"/>
                    <a:pt x="503" y="44"/>
                  </a:cubicBezTo>
                  <a:cubicBezTo>
                    <a:pt x="486" y="44"/>
                    <a:pt x="486" y="44"/>
                    <a:pt x="486" y="44"/>
                  </a:cubicBezTo>
                  <a:cubicBezTo>
                    <a:pt x="492" y="42"/>
                    <a:pt x="499" y="42"/>
                    <a:pt x="506" y="42"/>
                  </a:cubicBezTo>
                  <a:cubicBezTo>
                    <a:pt x="507" y="40"/>
                    <a:pt x="507" y="40"/>
                    <a:pt x="507" y="40"/>
                  </a:cubicBezTo>
                  <a:cubicBezTo>
                    <a:pt x="502" y="42"/>
                    <a:pt x="497" y="40"/>
                    <a:pt x="491" y="40"/>
                  </a:cubicBezTo>
                  <a:cubicBezTo>
                    <a:pt x="499" y="37"/>
                    <a:pt x="508" y="38"/>
                    <a:pt x="516" y="36"/>
                  </a:cubicBezTo>
                  <a:cubicBezTo>
                    <a:pt x="480" y="37"/>
                    <a:pt x="480" y="37"/>
                    <a:pt x="480" y="37"/>
                  </a:cubicBezTo>
                  <a:cubicBezTo>
                    <a:pt x="484" y="35"/>
                    <a:pt x="489" y="37"/>
                    <a:pt x="493" y="35"/>
                  </a:cubicBezTo>
                  <a:cubicBezTo>
                    <a:pt x="491" y="35"/>
                    <a:pt x="489" y="35"/>
                    <a:pt x="488" y="34"/>
                  </a:cubicBezTo>
                  <a:cubicBezTo>
                    <a:pt x="496" y="32"/>
                    <a:pt x="504" y="33"/>
                    <a:pt x="512" y="31"/>
                  </a:cubicBezTo>
                  <a:cubicBezTo>
                    <a:pt x="486" y="31"/>
                    <a:pt x="486" y="31"/>
                    <a:pt x="486" y="31"/>
                  </a:cubicBezTo>
                  <a:cubicBezTo>
                    <a:pt x="487" y="31"/>
                    <a:pt x="488" y="30"/>
                    <a:pt x="490" y="30"/>
                  </a:cubicBezTo>
                  <a:cubicBezTo>
                    <a:pt x="488" y="30"/>
                    <a:pt x="487" y="30"/>
                    <a:pt x="487" y="29"/>
                  </a:cubicBezTo>
                  <a:cubicBezTo>
                    <a:pt x="489" y="27"/>
                    <a:pt x="496" y="29"/>
                    <a:pt x="498" y="28"/>
                  </a:cubicBezTo>
                  <a:cubicBezTo>
                    <a:pt x="491" y="27"/>
                    <a:pt x="483" y="29"/>
                    <a:pt x="477" y="26"/>
                  </a:cubicBezTo>
                  <a:cubicBezTo>
                    <a:pt x="477" y="25"/>
                    <a:pt x="478" y="25"/>
                    <a:pt x="479" y="25"/>
                  </a:cubicBezTo>
                  <a:cubicBezTo>
                    <a:pt x="469" y="24"/>
                    <a:pt x="459" y="26"/>
                    <a:pt x="451" y="23"/>
                  </a:cubicBezTo>
                  <a:cubicBezTo>
                    <a:pt x="452" y="22"/>
                    <a:pt x="454" y="22"/>
                    <a:pt x="456" y="22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21" y="20"/>
                    <a:pt x="430" y="20"/>
                    <a:pt x="43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8" y="15"/>
                    <a:pt x="372" y="17"/>
                    <a:pt x="375" y="16"/>
                  </a:cubicBezTo>
                  <a:cubicBezTo>
                    <a:pt x="351" y="15"/>
                    <a:pt x="326" y="18"/>
                    <a:pt x="302" y="17"/>
                  </a:cubicBezTo>
                  <a:cubicBezTo>
                    <a:pt x="330" y="15"/>
                    <a:pt x="361" y="11"/>
                    <a:pt x="387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4" y="11"/>
                    <a:pt x="387" y="8"/>
                    <a:pt x="390" y="11"/>
                  </a:cubicBezTo>
                  <a:cubicBezTo>
                    <a:pt x="390" y="11"/>
                    <a:pt x="389" y="11"/>
                    <a:pt x="389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4" y="12"/>
                    <a:pt x="393" y="11"/>
                    <a:pt x="393" y="11"/>
                  </a:cubicBezTo>
                  <a:cubicBezTo>
                    <a:pt x="394" y="10"/>
                    <a:pt x="397" y="10"/>
                    <a:pt x="399" y="9"/>
                  </a:cubicBezTo>
                  <a:cubicBezTo>
                    <a:pt x="363" y="9"/>
                    <a:pt x="326" y="7"/>
                    <a:pt x="290" y="11"/>
                  </a:cubicBezTo>
                  <a:cubicBezTo>
                    <a:pt x="261" y="11"/>
                    <a:pt x="234" y="16"/>
                    <a:pt x="206" y="18"/>
                  </a:cubicBezTo>
                  <a:cubicBezTo>
                    <a:pt x="215" y="16"/>
                    <a:pt x="224" y="14"/>
                    <a:pt x="233" y="14"/>
                  </a:cubicBezTo>
                  <a:cubicBezTo>
                    <a:pt x="242" y="9"/>
                    <a:pt x="256" y="12"/>
                    <a:pt x="265" y="9"/>
                  </a:cubicBezTo>
                  <a:cubicBezTo>
                    <a:pt x="286" y="8"/>
                    <a:pt x="304" y="4"/>
                    <a:pt x="325" y="4"/>
                  </a:cubicBezTo>
                  <a:cubicBezTo>
                    <a:pt x="322" y="3"/>
                    <a:pt x="312" y="2"/>
                    <a:pt x="307" y="4"/>
                  </a:cubicBezTo>
                  <a:cubicBezTo>
                    <a:pt x="275" y="5"/>
                    <a:pt x="245" y="11"/>
                    <a:pt x="214" y="13"/>
                  </a:cubicBezTo>
                  <a:cubicBezTo>
                    <a:pt x="236" y="9"/>
                    <a:pt x="258" y="7"/>
                    <a:pt x="280" y="5"/>
                  </a:cubicBezTo>
                  <a:cubicBezTo>
                    <a:pt x="282" y="4"/>
                    <a:pt x="282" y="4"/>
                    <a:pt x="282" y="4"/>
                  </a:cubicBezTo>
                  <a:cubicBezTo>
                    <a:pt x="289" y="2"/>
                    <a:pt x="306" y="3"/>
                    <a:pt x="318" y="1"/>
                  </a:cubicBezTo>
                  <a:cubicBezTo>
                    <a:pt x="295" y="0"/>
                    <a:pt x="274" y="4"/>
                    <a:pt x="253" y="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81" y="31"/>
                    <a:pt x="46" y="29"/>
                    <a:pt x="18" y="40"/>
                  </a:cubicBezTo>
                  <a:cubicBezTo>
                    <a:pt x="19" y="40"/>
                    <a:pt x="20" y="39"/>
                    <a:pt x="20" y="4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5"/>
                    <a:pt x="19" y="45"/>
                    <a:pt x="21" y="46"/>
                  </a:cubicBezTo>
                  <a:cubicBezTo>
                    <a:pt x="19" y="47"/>
                    <a:pt x="15" y="47"/>
                    <a:pt x="12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3" y="54"/>
                    <a:pt x="19" y="54"/>
                    <a:pt x="23" y="54"/>
                  </a:cubicBezTo>
                  <a:cubicBezTo>
                    <a:pt x="19" y="56"/>
                    <a:pt x="15" y="55"/>
                    <a:pt x="11" y="57"/>
                  </a:cubicBezTo>
                  <a:cubicBezTo>
                    <a:pt x="12" y="57"/>
                    <a:pt x="14" y="56"/>
                    <a:pt x="16" y="57"/>
                  </a:cubicBezTo>
                  <a:cubicBezTo>
                    <a:pt x="11" y="58"/>
                    <a:pt x="11" y="61"/>
                    <a:pt x="8" y="63"/>
                  </a:cubicBezTo>
                  <a:cubicBezTo>
                    <a:pt x="10" y="66"/>
                    <a:pt x="4" y="67"/>
                    <a:pt x="6" y="70"/>
                  </a:cubicBezTo>
                  <a:cubicBezTo>
                    <a:pt x="1" y="76"/>
                    <a:pt x="10" y="83"/>
                    <a:pt x="6" y="89"/>
                  </a:cubicBezTo>
                  <a:cubicBezTo>
                    <a:pt x="8" y="91"/>
                    <a:pt x="2" y="93"/>
                    <a:pt x="4" y="95"/>
                  </a:cubicBezTo>
                  <a:cubicBezTo>
                    <a:pt x="0" y="100"/>
                    <a:pt x="2" y="105"/>
                    <a:pt x="5" y="110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3" y="118"/>
                    <a:pt x="7" y="123"/>
                    <a:pt x="14" y="127"/>
                  </a:cubicBezTo>
                  <a:cubicBezTo>
                    <a:pt x="87" y="159"/>
                    <a:pt x="171" y="127"/>
                    <a:pt x="245" y="119"/>
                  </a:cubicBezTo>
                  <a:cubicBezTo>
                    <a:pt x="286" y="111"/>
                    <a:pt x="335" y="109"/>
                    <a:pt x="376" y="103"/>
                  </a:cubicBezTo>
                  <a:cubicBezTo>
                    <a:pt x="359" y="103"/>
                    <a:pt x="336" y="105"/>
                    <a:pt x="316" y="106"/>
                  </a:cubicBezTo>
                  <a:cubicBezTo>
                    <a:pt x="321" y="105"/>
                    <a:pt x="326" y="105"/>
                    <a:pt x="331" y="104"/>
                  </a:cubicBezTo>
                  <a:cubicBezTo>
                    <a:pt x="348" y="103"/>
                    <a:pt x="365" y="103"/>
                    <a:pt x="380" y="98"/>
                  </a:cubicBezTo>
                  <a:cubicBezTo>
                    <a:pt x="392" y="98"/>
                    <a:pt x="403" y="95"/>
                    <a:pt x="414" y="96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19" y="97"/>
                    <a:pt x="426" y="97"/>
                    <a:pt x="431" y="95"/>
                  </a:cubicBezTo>
                  <a:cubicBezTo>
                    <a:pt x="435" y="99"/>
                    <a:pt x="425" y="98"/>
                    <a:pt x="425" y="99"/>
                  </a:cubicBezTo>
                  <a:cubicBezTo>
                    <a:pt x="430" y="99"/>
                    <a:pt x="437" y="98"/>
                    <a:pt x="442" y="97"/>
                  </a:cubicBezTo>
                  <a:cubicBezTo>
                    <a:pt x="440" y="97"/>
                    <a:pt x="436" y="98"/>
                    <a:pt x="434" y="96"/>
                  </a:cubicBezTo>
                  <a:cubicBezTo>
                    <a:pt x="435" y="96"/>
                    <a:pt x="435" y="96"/>
                    <a:pt x="435" y="96"/>
                  </a:cubicBezTo>
                  <a:cubicBezTo>
                    <a:pt x="437" y="96"/>
                    <a:pt x="441" y="92"/>
                    <a:pt x="444" y="95"/>
                  </a:cubicBezTo>
                  <a:cubicBezTo>
                    <a:pt x="451" y="93"/>
                    <a:pt x="459" y="91"/>
                    <a:pt x="466" y="92"/>
                  </a:cubicBezTo>
                  <a:cubicBezTo>
                    <a:pt x="467" y="90"/>
                    <a:pt x="471" y="89"/>
                    <a:pt x="472" y="90"/>
                  </a:cubicBezTo>
                  <a:cubicBezTo>
                    <a:pt x="471" y="90"/>
                    <a:pt x="471" y="90"/>
                    <a:pt x="471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90"/>
                    <a:pt x="473" y="90"/>
                    <a:pt x="473" y="90"/>
                  </a:cubicBezTo>
                  <a:cubicBezTo>
                    <a:pt x="473" y="88"/>
                    <a:pt x="475" y="89"/>
                    <a:pt x="476" y="88"/>
                  </a:cubicBezTo>
                  <a:cubicBezTo>
                    <a:pt x="476" y="90"/>
                    <a:pt x="476" y="90"/>
                    <a:pt x="476" y="90"/>
                  </a:cubicBezTo>
                  <a:cubicBezTo>
                    <a:pt x="477" y="88"/>
                    <a:pt x="477" y="88"/>
                    <a:pt x="477" y="88"/>
                  </a:cubicBezTo>
                  <a:cubicBezTo>
                    <a:pt x="480" y="89"/>
                    <a:pt x="480" y="89"/>
                    <a:pt x="480" y="89"/>
                  </a:cubicBezTo>
                  <a:cubicBezTo>
                    <a:pt x="483" y="84"/>
                    <a:pt x="490" y="89"/>
                    <a:pt x="493" y="84"/>
                  </a:cubicBezTo>
                  <a:cubicBezTo>
                    <a:pt x="496" y="84"/>
                    <a:pt x="499" y="83"/>
                    <a:pt x="502" y="82"/>
                  </a:cubicBezTo>
                  <a:cubicBezTo>
                    <a:pt x="499" y="82"/>
                    <a:pt x="494" y="84"/>
                    <a:pt x="491" y="82"/>
                  </a:cubicBezTo>
                  <a:cubicBezTo>
                    <a:pt x="489" y="83"/>
                    <a:pt x="483" y="83"/>
                    <a:pt x="480" y="82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92" y="77"/>
                    <a:pt x="508" y="77"/>
                    <a:pt x="519" y="71"/>
                  </a:cubicBezTo>
                  <a:cubicBezTo>
                    <a:pt x="509" y="71"/>
                    <a:pt x="509" y="71"/>
                    <a:pt x="509" y="71"/>
                  </a:cubicBezTo>
                  <a:cubicBezTo>
                    <a:pt x="511" y="69"/>
                    <a:pt x="511" y="69"/>
                    <a:pt x="511" y="69"/>
                  </a:cubicBezTo>
                  <a:cubicBezTo>
                    <a:pt x="500" y="69"/>
                    <a:pt x="500" y="69"/>
                    <a:pt x="500" y="69"/>
                  </a:cubicBezTo>
                  <a:cubicBezTo>
                    <a:pt x="498" y="69"/>
                    <a:pt x="500" y="69"/>
                    <a:pt x="498" y="67"/>
                  </a:cubicBezTo>
                  <a:cubicBezTo>
                    <a:pt x="508" y="64"/>
                    <a:pt x="520" y="65"/>
                    <a:pt x="529" y="60"/>
                  </a:cubicBezTo>
                  <a:cubicBezTo>
                    <a:pt x="517" y="62"/>
                    <a:pt x="505" y="62"/>
                    <a:pt x="494" y="62"/>
                  </a:cubicBezTo>
                  <a:cubicBezTo>
                    <a:pt x="505" y="60"/>
                    <a:pt x="517" y="58"/>
                    <a:pt x="529" y="57"/>
                  </a:cubicBezTo>
                  <a:lnTo>
                    <a:pt x="531" y="56"/>
                  </a:lnTo>
                  <a:close/>
                  <a:moveTo>
                    <a:pt x="360" y="10"/>
                  </a:moveTo>
                  <a:cubicBezTo>
                    <a:pt x="362" y="11"/>
                    <a:pt x="362" y="11"/>
                    <a:pt x="362" y="11"/>
                  </a:cubicBezTo>
                  <a:cubicBezTo>
                    <a:pt x="352" y="11"/>
                    <a:pt x="352" y="11"/>
                    <a:pt x="352" y="11"/>
                  </a:cubicBezTo>
                  <a:lnTo>
                    <a:pt x="360" y="10"/>
                  </a:lnTo>
                  <a:close/>
                  <a:moveTo>
                    <a:pt x="336" y="11"/>
                  </a:moveTo>
                  <a:cubicBezTo>
                    <a:pt x="345" y="12"/>
                    <a:pt x="345" y="12"/>
                    <a:pt x="345" y="12"/>
                  </a:cubicBezTo>
                  <a:cubicBezTo>
                    <a:pt x="335" y="12"/>
                    <a:pt x="335" y="12"/>
                    <a:pt x="335" y="12"/>
                  </a:cubicBezTo>
                  <a:lnTo>
                    <a:pt x="336" y="11"/>
                  </a:lnTo>
                  <a:close/>
                  <a:moveTo>
                    <a:pt x="358" y="18"/>
                  </a:moveTo>
                  <a:cubicBezTo>
                    <a:pt x="356" y="18"/>
                    <a:pt x="356" y="18"/>
                    <a:pt x="356" y="18"/>
                  </a:cubicBezTo>
                  <a:cubicBezTo>
                    <a:pt x="356" y="17"/>
                    <a:pt x="357" y="17"/>
                    <a:pt x="358" y="17"/>
                  </a:cubicBezTo>
                  <a:lnTo>
                    <a:pt x="358" y="18"/>
                  </a:lnTo>
                  <a:close/>
                  <a:moveTo>
                    <a:pt x="384" y="20"/>
                  </a:moveTo>
                  <a:cubicBezTo>
                    <a:pt x="390" y="20"/>
                    <a:pt x="398" y="20"/>
                    <a:pt x="404" y="20"/>
                  </a:cubicBezTo>
                  <a:lnTo>
                    <a:pt x="384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96485" y="809625"/>
            <a:ext cx="2399030" cy="114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88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目录</a:t>
            </a:r>
            <a:endParaRPr lang="zh-CN" altLang="en-US" sz="8800" b="1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7607" y="2726871"/>
            <a:ext cx="2382676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第一部分</a:t>
            </a:r>
            <a:r>
              <a:rPr lang="en-US" altLang="zh-CN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 </a:t>
            </a:r>
            <a:endParaRPr lang="zh-CN" altLang="en-US" sz="5400" b="1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17607" y="3883379"/>
            <a:ext cx="2382676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第二部分</a:t>
            </a:r>
            <a:r>
              <a:rPr lang="en-US" altLang="zh-CN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 </a:t>
            </a:r>
            <a:endParaRPr lang="zh-CN" altLang="en-US" sz="5400" b="1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7607" y="5039995"/>
            <a:ext cx="239776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第三部分</a:t>
            </a:r>
            <a:r>
              <a:rPr lang="en-US" altLang="zh-CN" sz="5400" b="1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 </a:t>
            </a:r>
            <a:endParaRPr lang="zh-CN" altLang="en-US" sz="5400" b="1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00040" y="2726690"/>
            <a:ext cx="411988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00040" y="3883660"/>
            <a:ext cx="411988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10200" y="5039995"/>
            <a:ext cx="411988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032567" y="3672992"/>
            <a:ext cx="5347504" cy="0"/>
          </a:xfrm>
          <a:prstGeom prst="line">
            <a:avLst/>
          </a:prstGeom>
          <a:ln w="15875">
            <a:gradFill>
              <a:gsLst>
                <a:gs pos="56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032567" y="4872537"/>
            <a:ext cx="5347504" cy="0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744243" y="1998047"/>
            <a:ext cx="4703514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alpha val="0"/>
                  </a:schemeClr>
                </a:gs>
                <a:gs pos="5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雪花, 绘图, 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r="-1" b="13513"/>
          <a:stretch>
            <a:fillRect/>
          </a:stretch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2516" y="321732"/>
            <a:ext cx="11563109" cy="621796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22668" y="791880"/>
            <a:ext cx="2946664" cy="5274241"/>
          </a:xfrm>
          <a:custGeom>
            <a:avLst/>
            <a:gdLst/>
            <a:ahLst/>
            <a:cxnLst/>
            <a:rect l="l" t="t" r="r" b="b"/>
            <a:pathLst>
              <a:path w="1077071" h="1927852">
                <a:moveTo>
                  <a:pt x="194714" y="1464746"/>
                </a:moveTo>
                <a:cubicBezTo>
                  <a:pt x="194714" y="1466025"/>
                  <a:pt x="195153" y="1468291"/>
                  <a:pt x="196030" y="1471544"/>
                </a:cubicBezTo>
                <a:cubicBezTo>
                  <a:pt x="196907" y="1474796"/>
                  <a:pt x="198223" y="1476623"/>
                  <a:pt x="199977" y="1477025"/>
                </a:cubicBezTo>
                <a:cubicBezTo>
                  <a:pt x="200817" y="1476843"/>
                  <a:pt x="201329" y="1475893"/>
                  <a:pt x="201512" y="1474175"/>
                </a:cubicBezTo>
                <a:cubicBezTo>
                  <a:pt x="201695" y="1472457"/>
                  <a:pt x="201768" y="1471069"/>
                  <a:pt x="201731" y="1470009"/>
                </a:cubicBezTo>
                <a:cubicBezTo>
                  <a:pt x="202097" y="1470045"/>
                  <a:pt x="203558" y="1469972"/>
                  <a:pt x="206117" y="1469789"/>
                </a:cubicBezTo>
                <a:cubicBezTo>
                  <a:pt x="208675" y="1469607"/>
                  <a:pt x="210137" y="1469095"/>
                  <a:pt x="210502" y="1468255"/>
                </a:cubicBezTo>
                <a:cubicBezTo>
                  <a:pt x="209954" y="1468108"/>
                  <a:pt x="207542" y="1467524"/>
                  <a:pt x="203266" y="1466500"/>
                </a:cubicBezTo>
                <a:cubicBezTo>
                  <a:pt x="198990" y="1465477"/>
                  <a:pt x="196140" y="1464892"/>
                  <a:pt x="194714" y="1464746"/>
                </a:cubicBezTo>
                <a:close/>
                <a:moveTo>
                  <a:pt x="222781" y="1382299"/>
                </a:moveTo>
                <a:cubicBezTo>
                  <a:pt x="221795" y="1383213"/>
                  <a:pt x="220698" y="1384456"/>
                  <a:pt x="219492" y="1386027"/>
                </a:cubicBezTo>
                <a:cubicBezTo>
                  <a:pt x="218286" y="1387599"/>
                  <a:pt x="217628" y="1389280"/>
                  <a:pt x="217519" y="1391070"/>
                </a:cubicBezTo>
                <a:cubicBezTo>
                  <a:pt x="217628" y="1392751"/>
                  <a:pt x="218286" y="1393775"/>
                  <a:pt x="219492" y="1394140"/>
                </a:cubicBezTo>
                <a:cubicBezTo>
                  <a:pt x="220698" y="1394506"/>
                  <a:pt x="221795" y="1394652"/>
                  <a:pt x="222781" y="1394579"/>
                </a:cubicBezTo>
                <a:cubicBezTo>
                  <a:pt x="223841" y="1394652"/>
                  <a:pt x="225230" y="1394506"/>
                  <a:pt x="226948" y="1394140"/>
                </a:cubicBezTo>
                <a:cubicBezTo>
                  <a:pt x="228665" y="1393775"/>
                  <a:pt x="229615" y="1392751"/>
                  <a:pt x="229798" y="1391070"/>
                </a:cubicBezTo>
                <a:cubicBezTo>
                  <a:pt x="229615" y="1389280"/>
                  <a:pt x="228665" y="1387599"/>
                  <a:pt x="226948" y="1386027"/>
                </a:cubicBezTo>
                <a:cubicBezTo>
                  <a:pt x="225230" y="1384456"/>
                  <a:pt x="223841" y="1383213"/>
                  <a:pt x="222781" y="1382299"/>
                </a:cubicBezTo>
                <a:close/>
                <a:moveTo>
                  <a:pt x="319262" y="1333182"/>
                </a:moveTo>
                <a:cubicBezTo>
                  <a:pt x="319298" y="1334242"/>
                  <a:pt x="319664" y="1335631"/>
                  <a:pt x="320358" y="1337348"/>
                </a:cubicBezTo>
                <a:cubicBezTo>
                  <a:pt x="321052" y="1339066"/>
                  <a:pt x="321856" y="1340016"/>
                  <a:pt x="322770" y="1340199"/>
                </a:cubicBezTo>
                <a:cubicBezTo>
                  <a:pt x="324451" y="1340089"/>
                  <a:pt x="325474" y="1339431"/>
                  <a:pt x="325840" y="1338225"/>
                </a:cubicBezTo>
                <a:cubicBezTo>
                  <a:pt x="326205" y="1337019"/>
                  <a:pt x="326351" y="1335923"/>
                  <a:pt x="326278" y="1334936"/>
                </a:cubicBezTo>
                <a:close/>
                <a:moveTo>
                  <a:pt x="524502" y="1299853"/>
                </a:moveTo>
                <a:cubicBezTo>
                  <a:pt x="524538" y="1299999"/>
                  <a:pt x="524465" y="1300583"/>
                  <a:pt x="524282" y="1301607"/>
                </a:cubicBezTo>
                <a:cubicBezTo>
                  <a:pt x="524100" y="1302630"/>
                  <a:pt x="523588" y="1303215"/>
                  <a:pt x="522747" y="1303361"/>
                </a:cubicBezTo>
                <a:lnTo>
                  <a:pt x="522747" y="1301607"/>
                </a:lnTo>
                <a:close/>
                <a:moveTo>
                  <a:pt x="347329" y="1264769"/>
                </a:moveTo>
                <a:cubicBezTo>
                  <a:pt x="347256" y="1265829"/>
                  <a:pt x="347402" y="1267217"/>
                  <a:pt x="347767" y="1268935"/>
                </a:cubicBezTo>
                <a:cubicBezTo>
                  <a:pt x="348133" y="1270653"/>
                  <a:pt x="349156" y="1271603"/>
                  <a:pt x="350837" y="1271786"/>
                </a:cubicBezTo>
                <a:cubicBezTo>
                  <a:pt x="351678" y="1271676"/>
                  <a:pt x="352189" y="1271018"/>
                  <a:pt x="352372" y="1269812"/>
                </a:cubicBezTo>
                <a:cubicBezTo>
                  <a:pt x="352555" y="1268606"/>
                  <a:pt x="352628" y="1267510"/>
                  <a:pt x="352591" y="1266523"/>
                </a:cubicBezTo>
                <a:close/>
                <a:moveTo>
                  <a:pt x="198223" y="1252489"/>
                </a:moveTo>
                <a:lnTo>
                  <a:pt x="199977" y="1252489"/>
                </a:lnTo>
                <a:cubicBezTo>
                  <a:pt x="198661" y="1256327"/>
                  <a:pt x="196030" y="1263124"/>
                  <a:pt x="192083" y="1272882"/>
                </a:cubicBezTo>
                <a:cubicBezTo>
                  <a:pt x="188136" y="1282640"/>
                  <a:pt x="185505" y="1288121"/>
                  <a:pt x="184189" y="1289327"/>
                </a:cubicBezTo>
                <a:lnTo>
                  <a:pt x="184189" y="1287573"/>
                </a:lnTo>
                <a:cubicBezTo>
                  <a:pt x="184774" y="1284467"/>
                  <a:pt x="187113" y="1279277"/>
                  <a:pt x="191206" y="1272005"/>
                </a:cubicBezTo>
                <a:cubicBezTo>
                  <a:pt x="195299" y="1264732"/>
                  <a:pt x="197638" y="1258227"/>
                  <a:pt x="198223" y="1252489"/>
                </a:cubicBezTo>
                <a:close/>
                <a:moveTo>
                  <a:pt x="206994" y="1231439"/>
                </a:moveTo>
                <a:lnTo>
                  <a:pt x="205240" y="1238807"/>
                </a:lnTo>
                <a:lnTo>
                  <a:pt x="199977" y="1252489"/>
                </a:lnTo>
                <a:close/>
                <a:moveTo>
                  <a:pt x="552569" y="1226177"/>
                </a:moveTo>
                <a:lnTo>
                  <a:pt x="550814" y="1227931"/>
                </a:lnTo>
                <a:lnTo>
                  <a:pt x="550814" y="1229685"/>
                </a:lnTo>
                <a:cubicBezTo>
                  <a:pt x="550778" y="1228881"/>
                  <a:pt x="550851" y="1228296"/>
                  <a:pt x="551034" y="1227931"/>
                </a:cubicBezTo>
                <a:cubicBezTo>
                  <a:pt x="551216" y="1227565"/>
                  <a:pt x="551728" y="1226981"/>
                  <a:pt x="552569" y="1226177"/>
                </a:cubicBezTo>
                <a:close/>
                <a:moveTo>
                  <a:pt x="578881" y="1163026"/>
                </a:moveTo>
                <a:cubicBezTo>
                  <a:pt x="578918" y="1164086"/>
                  <a:pt x="579283" y="1165474"/>
                  <a:pt x="579978" y="1167192"/>
                </a:cubicBezTo>
                <a:cubicBezTo>
                  <a:pt x="580672" y="1168910"/>
                  <a:pt x="581476" y="1169860"/>
                  <a:pt x="582390" y="1170043"/>
                </a:cubicBezTo>
                <a:cubicBezTo>
                  <a:pt x="584071" y="1169933"/>
                  <a:pt x="585094" y="1169275"/>
                  <a:pt x="585460" y="1168069"/>
                </a:cubicBezTo>
                <a:cubicBezTo>
                  <a:pt x="585825" y="1166863"/>
                  <a:pt x="585971" y="1165767"/>
                  <a:pt x="585898" y="1164780"/>
                </a:cubicBezTo>
                <a:close/>
                <a:moveTo>
                  <a:pt x="259619" y="1094613"/>
                </a:moveTo>
                <a:cubicBezTo>
                  <a:pt x="259656" y="1095672"/>
                  <a:pt x="260021" y="1097061"/>
                  <a:pt x="260716" y="1098779"/>
                </a:cubicBezTo>
                <a:cubicBezTo>
                  <a:pt x="261410" y="1100496"/>
                  <a:pt x="262214" y="1101447"/>
                  <a:pt x="263128" y="1101629"/>
                </a:cubicBezTo>
                <a:cubicBezTo>
                  <a:pt x="264809" y="1101520"/>
                  <a:pt x="265832" y="1100862"/>
                  <a:pt x="266197" y="1099656"/>
                </a:cubicBezTo>
                <a:cubicBezTo>
                  <a:pt x="266563" y="1098450"/>
                  <a:pt x="266709" y="1097354"/>
                  <a:pt x="266636" y="1096367"/>
                </a:cubicBezTo>
                <a:close/>
                <a:moveTo>
                  <a:pt x="619228" y="1087596"/>
                </a:moveTo>
                <a:cubicBezTo>
                  <a:pt x="622882" y="1087413"/>
                  <a:pt x="626098" y="1087779"/>
                  <a:pt x="628876" y="1088692"/>
                </a:cubicBezTo>
                <a:cubicBezTo>
                  <a:pt x="631653" y="1089606"/>
                  <a:pt x="633115" y="1092164"/>
                  <a:pt x="633261" y="1096367"/>
                </a:cubicBezTo>
                <a:cubicBezTo>
                  <a:pt x="632676" y="1109779"/>
                  <a:pt x="630338" y="1117161"/>
                  <a:pt x="626244" y="1118513"/>
                </a:cubicBezTo>
                <a:cubicBezTo>
                  <a:pt x="622151" y="1119866"/>
                  <a:pt x="619812" y="1124178"/>
                  <a:pt x="619228" y="1131451"/>
                </a:cubicBezTo>
                <a:lnTo>
                  <a:pt x="619228" y="1134959"/>
                </a:lnTo>
                <a:cubicBezTo>
                  <a:pt x="617327" y="1134301"/>
                  <a:pt x="615427" y="1131231"/>
                  <a:pt x="613527" y="1125749"/>
                </a:cubicBezTo>
                <a:cubicBezTo>
                  <a:pt x="611626" y="1120268"/>
                  <a:pt x="610603" y="1116321"/>
                  <a:pt x="610457" y="1113909"/>
                </a:cubicBezTo>
                <a:lnTo>
                  <a:pt x="606948" y="1113909"/>
                </a:lnTo>
                <a:cubicBezTo>
                  <a:pt x="607350" y="1112081"/>
                  <a:pt x="609178" y="1110473"/>
                  <a:pt x="612430" y="1109085"/>
                </a:cubicBezTo>
                <a:cubicBezTo>
                  <a:pt x="615683" y="1107696"/>
                  <a:pt x="617949" y="1106965"/>
                  <a:pt x="619228" y="1106892"/>
                </a:cubicBezTo>
                <a:close/>
                <a:moveTo>
                  <a:pt x="633261" y="1050758"/>
                </a:moveTo>
                <a:lnTo>
                  <a:pt x="647295" y="1066546"/>
                </a:lnTo>
                <a:lnTo>
                  <a:pt x="636770" y="1073562"/>
                </a:lnTo>
                <a:close/>
                <a:moveTo>
                  <a:pt x="287686" y="1045495"/>
                </a:moveTo>
                <a:cubicBezTo>
                  <a:pt x="287723" y="1046555"/>
                  <a:pt x="288088" y="1047944"/>
                  <a:pt x="288783" y="1049662"/>
                </a:cubicBezTo>
                <a:cubicBezTo>
                  <a:pt x="289477" y="1051379"/>
                  <a:pt x="290281" y="1052329"/>
                  <a:pt x="291195" y="1052512"/>
                </a:cubicBezTo>
                <a:cubicBezTo>
                  <a:pt x="292876" y="1052403"/>
                  <a:pt x="293899" y="1051745"/>
                  <a:pt x="294264" y="1050539"/>
                </a:cubicBezTo>
                <a:cubicBezTo>
                  <a:pt x="294630" y="1049333"/>
                  <a:pt x="294776" y="1048236"/>
                  <a:pt x="294703" y="1047250"/>
                </a:cubicBezTo>
                <a:close/>
                <a:moveTo>
                  <a:pt x="294703" y="1031462"/>
                </a:moveTo>
                <a:cubicBezTo>
                  <a:pt x="294703" y="1033289"/>
                  <a:pt x="295142" y="1034897"/>
                  <a:pt x="296019" y="1036286"/>
                </a:cubicBezTo>
                <a:cubicBezTo>
                  <a:pt x="296896" y="1037675"/>
                  <a:pt x="298211" y="1038406"/>
                  <a:pt x="299966" y="1038479"/>
                </a:cubicBezTo>
                <a:cubicBezTo>
                  <a:pt x="300879" y="1038369"/>
                  <a:pt x="301683" y="1037711"/>
                  <a:pt x="302378" y="1036505"/>
                </a:cubicBezTo>
                <a:cubicBezTo>
                  <a:pt x="303072" y="1035299"/>
                  <a:pt x="303437" y="1034203"/>
                  <a:pt x="303474" y="1033216"/>
                </a:cubicBezTo>
                <a:close/>
                <a:moveTo>
                  <a:pt x="306982" y="1017428"/>
                </a:moveTo>
                <a:cubicBezTo>
                  <a:pt x="306069" y="1017501"/>
                  <a:pt x="305265" y="1017794"/>
                  <a:pt x="304570" y="1018306"/>
                </a:cubicBezTo>
                <a:cubicBezTo>
                  <a:pt x="303876" y="1018817"/>
                  <a:pt x="303511" y="1019110"/>
                  <a:pt x="303474" y="1019183"/>
                </a:cubicBezTo>
                <a:cubicBezTo>
                  <a:pt x="303401" y="1020242"/>
                  <a:pt x="303547" y="1021631"/>
                  <a:pt x="303913" y="1023349"/>
                </a:cubicBezTo>
                <a:cubicBezTo>
                  <a:pt x="304278" y="1025066"/>
                  <a:pt x="305301" y="1026017"/>
                  <a:pt x="306982" y="1026199"/>
                </a:cubicBezTo>
                <a:cubicBezTo>
                  <a:pt x="307823" y="1026090"/>
                  <a:pt x="308335" y="1025432"/>
                  <a:pt x="308517" y="1024226"/>
                </a:cubicBezTo>
                <a:cubicBezTo>
                  <a:pt x="308700" y="1023020"/>
                  <a:pt x="308773" y="1021923"/>
                  <a:pt x="308737" y="1020937"/>
                </a:cubicBezTo>
                <a:cubicBezTo>
                  <a:pt x="309029" y="1018890"/>
                  <a:pt x="308444" y="1017721"/>
                  <a:pt x="306982" y="1017428"/>
                </a:cubicBezTo>
                <a:close/>
                <a:moveTo>
                  <a:pt x="647295" y="878848"/>
                </a:moveTo>
                <a:cubicBezTo>
                  <a:pt x="647002" y="884841"/>
                  <a:pt x="645833" y="890396"/>
                  <a:pt x="643786" y="895512"/>
                </a:cubicBezTo>
                <a:cubicBezTo>
                  <a:pt x="641740" y="900629"/>
                  <a:pt x="640570" y="906184"/>
                  <a:pt x="640278" y="912177"/>
                </a:cubicBezTo>
                <a:cubicBezTo>
                  <a:pt x="635856" y="911666"/>
                  <a:pt x="632421" y="918828"/>
                  <a:pt x="629972" y="933666"/>
                </a:cubicBezTo>
                <a:cubicBezTo>
                  <a:pt x="627524" y="948504"/>
                  <a:pt x="626281" y="958298"/>
                  <a:pt x="626244" y="963049"/>
                </a:cubicBezTo>
                <a:cubicBezTo>
                  <a:pt x="625952" y="969773"/>
                  <a:pt x="626537" y="973866"/>
                  <a:pt x="627999" y="975328"/>
                </a:cubicBezTo>
                <a:cubicBezTo>
                  <a:pt x="629461" y="976790"/>
                  <a:pt x="633554" y="977374"/>
                  <a:pt x="640278" y="977082"/>
                </a:cubicBezTo>
                <a:cubicBezTo>
                  <a:pt x="639912" y="973135"/>
                  <a:pt x="639766" y="968750"/>
                  <a:pt x="639839" y="963926"/>
                </a:cubicBezTo>
                <a:cubicBezTo>
                  <a:pt x="639912" y="959102"/>
                  <a:pt x="642398" y="956470"/>
                  <a:pt x="647295" y="956032"/>
                </a:cubicBezTo>
                <a:cubicBezTo>
                  <a:pt x="648830" y="961112"/>
                  <a:pt x="654969" y="961477"/>
                  <a:pt x="665714" y="957128"/>
                </a:cubicBezTo>
                <a:cubicBezTo>
                  <a:pt x="676458" y="952779"/>
                  <a:pt x="682598" y="950075"/>
                  <a:pt x="684133" y="949015"/>
                </a:cubicBezTo>
                <a:cubicBezTo>
                  <a:pt x="683840" y="948175"/>
                  <a:pt x="682671" y="947663"/>
                  <a:pt x="680624" y="947480"/>
                </a:cubicBezTo>
                <a:cubicBezTo>
                  <a:pt x="678578" y="947297"/>
                  <a:pt x="677408" y="947224"/>
                  <a:pt x="677116" y="947261"/>
                </a:cubicBezTo>
                <a:cubicBezTo>
                  <a:pt x="672621" y="947663"/>
                  <a:pt x="668893" y="947736"/>
                  <a:pt x="665933" y="947480"/>
                </a:cubicBezTo>
                <a:cubicBezTo>
                  <a:pt x="662973" y="947224"/>
                  <a:pt x="661438" y="944228"/>
                  <a:pt x="661328" y="938490"/>
                </a:cubicBezTo>
                <a:lnTo>
                  <a:pt x="649049" y="926211"/>
                </a:lnTo>
                <a:lnTo>
                  <a:pt x="654311" y="905160"/>
                </a:lnTo>
                <a:cubicBezTo>
                  <a:pt x="656906" y="904137"/>
                  <a:pt x="658733" y="902237"/>
                  <a:pt x="659793" y="899459"/>
                </a:cubicBezTo>
                <a:cubicBezTo>
                  <a:pt x="660853" y="896682"/>
                  <a:pt x="661365" y="893904"/>
                  <a:pt x="661328" y="891127"/>
                </a:cubicBezTo>
                <a:close/>
                <a:moveTo>
                  <a:pt x="745529" y="877093"/>
                </a:moveTo>
                <a:lnTo>
                  <a:pt x="750792" y="903406"/>
                </a:lnTo>
                <a:cubicBezTo>
                  <a:pt x="748051" y="906147"/>
                  <a:pt x="744762" y="908559"/>
                  <a:pt x="740924" y="910642"/>
                </a:cubicBezTo>
                <a:cubicBezTo>
                  <a:pt x="737087" y="912725"/>
                  <a:pt x="733360" y="913822"/>
                  <a:pt x="729742" y="913931"/>
                </a:cubicBezTo>
                <a:cubicBezTo>
                  <a:pt x="728755" y="914004"/>
                  <a:pt x="727658" y="913858"/>
                  <a:pt x="726452" y="913493"/>
                </a:cubicBezTo>
                <a:cubicBezTo>
                  <a:pt x="725246" y="913127"/>
                  <a:pt x="724589" y="912104"/>
                  <a:pt x="724479" y="910423"/>
                </a:cubicBezTo>
                <a:cubicBezTo>
                  <a:pt x="724552" y="908669"/>
                  <a:pt x="725283" y="906914"/>
                  <a:pt x="726672" y="905160"/>
                </a:cubicBezTo>
                <a:cubicBezTo>
                  <a:pt x="728060" y="903406"/>
                  <a:pt x="729668" y="901652"/>
                  <a:pt x="731496" y="899898"/>
                </a:cubicBezTo>
                <a:lnTo>
                  <a:pt x="731496" y="884110"/>
                </a:lnTo>
                <a:cubicBezTo>
                  <a:pt x="734273" y="884147"/>
                  <a:pt x="737051" y="883635"/>
                  <a:pt x="739828" y="882575"/>
                </a:cubicBezTo>
                <a:cubicBezTo>
                  <a:pt x="742606" y="881515"/>
                  <a:pt x="744506" y="879688"/>
                  <a:pt x="745529" y="877093"/>
                </a:cubicBezTo>
                <a:close/>
                <a:moveTo>
                  <a:pt x="689395" y="871831"/>
                </a:moveTo>
                <a:lnTo>
                  <a:pt x="689395" y="884110"/>
                </a:lnTo>
                <a:lnTo>
                  <a:pt x="675362" y="885864"/>
                </a:lnTo>
                <a:lnTo>
                  <a:pt x="675362" y="903406"/>
                </a:lnTo>
                <a:lnTo>
                  <a:pt x="668345" y="913931"/>
                </a:lnTo>
                <a:cubicBezTo>
                  <a:pt x="668418" y="915210"/>
                  <a:pt x="669149" y="917476"/>
                  <a:pt x="670538" y="920729"/>
                </a:cubicBezTo>
                <a:cubicBezTo>
                  <a:pt x="671926" y="923981"/>
                  <a:pt x="673534" y="925809"/>
                  <a:pt x="675362" y="926211"/>
                </a:cubicBezTo>
                <a:lnTo>
                  <a:pt x="675362" y="922702"/>
                </a:lnTo>
                <a:lnTo>
                  <a:pt x="689395" y="913931"/>
                </a:lnTo>
                <a:cubicBezTo>
                  <a:pt x="688445" y="910679"/>
                  <a:pt x="686398" y="906220"/>
                  <a:pt x="683256" y="900556"/>
                </a:cubicBezTo>
                <a:cubicBezTo>
                  <a:pt x="680113" y="894891"/>
                  <a:pt x="681574" y="891748"/>
                  <a:pt x="687641" y="891127"/>
                </a:cubicBezTo>
                <a:cubicBezTo>
                  <a:pt x="689541" y="891346"/>
                  <a:pt x="691442" y="891346"/>
                  <a:pt x="693342" y="891127"/>
                </a:cubicBezTo>
                <a:cubicBezTo>
                  <a:pt x="695243" y="890908"/>
                  <a:pt x="696266" y="889154"/>
                  <a:pt x="696412" y="885864"/>
                </a:cubicBezTo>
                <a:close/>
                <a:moveTo>
                  <a:pt x="708691" y="831485"/>
                </a:moveTo>
                <a:cubicBezTo>
                  <a:pt x="705183" y="835285"/>
                  <a:pt x="703429" y="839963"/>
                  <a:pt x="703429" y="845518"/>
                </a:cubicBezTo>
                <a:lnTo>
                  <a:pt x="696412" y="849026"/>
                </a:lnTo>
                <a:cubicBezTo>
                  <a:pt x="696522" y="850159"/>
                  <a:pt x="697179" y="851840"/>
                  <a:pt x="698385" y="854070"/>
                </a:cubicBezTo>
                <a:cubicBezTo>
                  <a:pt x="699591" y="856299"/>
                  <a:pt x="700688" y="857541"/>
                  <a:pt x="701675" y="857797"/>
                </a:cubicBezTo>
                <a:cubicBezTo>
                  <a:pt x="702515" y="857688"/>
                  <a:pt x="703027" y="857030"/>
                  <a:pt x="703209" y="855824"/>
                </a:cubicBezTo>
                <a:cubicBezTo>
                  <a:pt x="703392" y="854618"/>
                  <a:pt x="703465" y="853522"/>
                  <a:pt x="703429" y="852535"/>
                </a:cubicBezTo>
                <a:cubicBezTo>
                  <a:pt x="703648" y="848369"/>
                  <a:pt x="704525" y="844860"/>
                  <a:pt x="706060" y="842010"/>
                </a:cubicBezTo>
                <a:cubicBezTo>
                  <a:pt x="707595" y="839159"/>
                  <a:pt x="708472" y="835651"/>
                  <a:pt x="708691" y="831485"/>
                </a:cubicBezTo>
                <a:close/>
                <a:moveTo>
                  <a:pt x="724479" y="740267"/>
                </a:moveTo>
                <a:cubicBezTo>
                  <a:pt x="718924" y="747576"/>
                  <a:pt x="716000" y="755762"/>
                  <a:pt x="715708" y="764825"/>
                </a:cubicBezTo>
                <a:cubicBezTo>
                  <a:pt x="713113" y="765849"/>
                  <a:pt x="711286" y="767749"/>
                  <a:pt x="710226" y="770527"/>
                </a:cubicBezTo>
                <a:cubicBezTo>
                  <a:pt x="709166" y="773304"/>
                  <a:pt x="708655" y="776081"/>
                  <a:pt x="708691" y="778859"/>
                </a:cubicBezTo>
                <a:lnTo>
                  <a:pt x="724479" y="780613"/>
                </a:lnTo>
                <a:lnTo>
                  <a:pt x="733250" y="754300"/>
                </a:lnTo>
                <a:cubicBezTo>
                  <a:pt x="734237" y="754337"/>
                  <a:pt x="735333" y="754264"/>
                  <a:pt x="736539" y="754081"/>
                </a:cubicBezTo>
                <a:cubicBezTo>
                  <a:pt x="737745" y="753898"/>
                  <a:pt x="738403" y="753387"/>
                  <a:pt x="738512" y="752546"/>
                </a:cubicBezTo>
                <a:cubicBezTo>
                  <a:pt x="738147" y="749842"/>
                  <a:pt x="736247" y="747357"/>
                  <a:pt x="732811" y="745091"/>
                </a:cubicBezTo>
                <a:cubicBezTo>
                  <a:pt x="729376" y="742825"/>
                  <a:pt x="726599" y="741217"/>
                  <a:pt x="724479" y="740267"/>
                </a:cubicBezTo>
                <a:close/>
                <a:moveTo>
                  <a:pt x="764825" y="735004"/>
                </a:moveTo>
                <a:cubicBezTo>
                  <a:pt x="758101" y="735370"/>
                  <a:pt x="754008" y="738147"/>
                  <a:pt x="752546" y="743337"/>
                </a:cubicBezTo>
                <a:cubicBezTo>
                  <a:pt x="751084" y="748526"/>
                  <a:pt x="750499" y="753935"/>
                  <a:pt x="750792" y="759563"/>
                </a:cubicBezTo>
                <a:cubicBezTo>
                  <a:pt x="747978" y="763108"/>
                  <a:pt x="745273" y="766982"/>
                  <a:pt x="742679" y="771184"/>
                </a:cubicBezTo>
                <a:cubicBezTo>
                  <a:pt x="740084" y="775387"/>
                  <a:pt x="738695" y="779699"/>
                  <a:pt x="738512" y="784121"/>
                </a:cubicBezTo>
                <a:cubicBezTo>
                  <a:pt x="738512" y="787630"/>
                  <a:pt x="740267" y="789384"/>
                  <a:pt x="743775" y="789384"/>
                </a:cubicBezTo>
                <a:cubicBezTo>
                  <a:pt x="747576" y="778859"/>
                  <a:pt x="752254" y="768334"/>
                  <a:pt x="757809" y="757809"/>
                </a:cubicBezTo>
                <a:cubicBezTo>
                  <a:pt x="758101" y="753569"/>
                  <a:pt x="759270" y="749769"/>
                  <a:pt x="761317" y="746406"/>
                </a:cubicBezTo>
                <a:cubicBezTo>
                  <a:pt x="763363" y="743044"/>
                  <a:pt x="764533" y="739243"/>
                  <a:pt x="764825" y="735004"/>
                </a:cubicBezTo>
                <a:close/>
                <a:moveTo>
                  <a:pt x="771842" y="715708"/>
                </a:moveTo>
                <a:cubicBezTo>
                  <a:pt x="772134" y="717755"/>
                  <a:pt x="773304" y="718924"/>
                  <a:pt x="775350" y="719217"/>
                </a:cubicBezTo>
                <a:lnTo>
                  <a:pt x="777105" y="719217"/>
                </a:lnTo>
                <a:cubicBezTo>
                  <a:pt x="776812" y="717170"/>
                  <a:pt x="775643" y="716000"/>
                  <a:pt x="773596" y="715708"/>
                </a:cubicBezTo>
                <a:close/>
                <a:moveTo>
                  <a:pt x="777105" y="692904"/>
                </a:moveTo>
                <a:lnTo>
                  <a:pt x="777105" y="698166"/>
                </a:lnTo>
                <a:cubicBezTo>
                  <a:pt x="777397" y="703137"/>
                  <a:pt x="780321" y="705475"/>
                  <a:pt x="785876" y="705183"/>
                </a:cubicBezTo>
                <a:close/>
                <a:moveTo>
                  <a:pt x="792892" y="666591"/>
                </a:moveTo>
                <a:cubicBezTo>
                  <a:pt x="792892" y="668272"/>
                  <a:pt x="793331" y="669295"/>
                  <a:pt x="794208" y="669661"/>
                </a:cubicBezTo>
                <a:cubicBezTo>
                  <a:pt x="795085" y="670026"/>
                  <a:pt x="796401" y="670172"/>
                  <a:pt x="798155" y="670099"/>
                </a:cubicBezTo>
                <a:lnTo>
                  <a:pt x="799909" y="670099"/>
                </a:lnTo>
                <a:cubicBezTo>
                  <a:pt x="799909" y="668418"/>
                  <a:pt x="799470" y="667395"/>
                  <a:pt x="798593" y="667029"/>
                </a:cubicBezTo>
                <a:cubicBezTo>
                  <a:pt x="797716" y="666664"/>
                  <a:pt x="796401" y="666518"/>
                  <a:pt x="794646" y="666591"/>
                </a:cubicBezTo>
                <a:close/>
                <a:moveTo>
                  <a:pt x="803417" y="650803"/>
                </a:moveTo>
                <a:cubicBezTo>
                  <a:pt x="802613" y="650876"/>
                  <a:pt x="802029" y="651169"/>
                  <a:pt x="801663" y="651680"/>
                </a:cubicBezTo>
                <a:cubicBezTo>
                  <a:pt x="801298" y="652192"/>
                  <a:pt x="800713" y="652484"/>
                  <a:pt x="799909" y="652557"/>
                </a:cubicBezTo>
                <a:cubicBezTo>
                  <a:pt x="799946" y="653617"/>
                  <a:pt x="800311" y="655006"/>
                  <a:pt x="801005" y="656724"/>
                </a:cubicBezTo>
                <a:cubicBezTo>
                  <a:pt x="801700" y="658441"/>
                  <a:pt x="802504" y="659391"/>
                  <a:pt x="803417" y="659574"/>
                </a:cubicBezTo>
                <a:cubicBezTo>
                  <a:pt x="805098" y="659464"/>
                  <a:pt x="806122" y="658807"/>
                  <a:pt x="806487" y="657601"/>
                </a:cubicBezTo>
                <a:cubicBezTo>
                  <a:pt x="806853" y="656395"/>
                  <a:pt x="806999" y="655298"/>
                  <a:pt x="806926" y="654312"/>
                </a:cubicBezTo>
                <a:cubicBezTo>
                  <a:pt x="806633" y="652265"/>
                  <a:pt x="805464" y="651096"/>
                  <a:pt x="803417" y="650803"/>
                </a:cubicBezTo>
                <a:close/>
                <a:moveTo>
                  <a:pt x="806926" y="629753"/>
                </a:moveTo>
                <a:cubicBezTo>
                  <a:pt x="806962" y="630813"/>
                  <a:pt x="807328" y="632202"/>
                  <a:pt x="808022" y="633919"/>
                </a:cubicBezTo>
                <a:cubicBezTo>
                  <a:pt x="808716" y="635637"/>
                  <a:pt x="809521" y="636587"/>
                  <a:pt x="810434" y="636770"/>
                </a:cubicBezTo>
                <a:cubicBezTo>
                  <a:pt x="812115" y="636660"/>
                  <a:pt x="813138" y="636002"/>
                  <a:pt x="813504" y="634796"/>
                </a:cubicBezTo>
                <a:cubicBezTo>
                  <a:pt x="813869" y="633590"/>
                  <a:pt x="814016" y="632494"/>
                  <a:pt x="813942" y="631507"/>
                </a:cubicBezTo>
                <a:close/>
                <a:moveTo>
                  <a:pt x="829730" y="580636"/>
                </a:moveTo>
                <a:lnTo>
                  <a:pt x="826222" y="582390"/>
                </a:lnTo>
                <a:cubicBezTo>
                  <a:pt x="826149" y="583450"/>
                  <a:pt x="826295" y="584838"/>
                  <a:pt x="826660" y="586556"/>
                </a:cubicBezTo>
                <a:cubicBezTo>
                  <a:pt x="827026" y="588274"/>
                  <a:pt x="828049" y="589224"/>
                  <a:pt x="829730" y="589407"/>
                </a:cubicBezTo>
                <a:cubicBezTo>
                  <a:pt x="831411" y="589297"/>
                  <a:pt x="832435" y="588639"/>
                  <a:pt x="832800" y="587433"/>
                </a:cubicBezTo>
                <a:cubicBezTo>
                  <a:pt x="833166" y="586227"/>
                  <a:pt x="833312" y="585131"/>
                  <a:pt x="833239" y="584144"/>
                </a:cubicBezTo>
                <a:cubicBezTo>
                  <a:pt x="832946" y="582097"/>
                  <a:pt x="831777" y="580928"/>
                  <a:pt x="829730" y="580636"/>
                </a:cubicBezTo>
                <a:close/>
                <a:moveTo>
                  <a:pt x="777105" y="554323"/>
                </a:moveTo>
                <a:lnTo>
                  <a:pt x="785876" y="568356"/>
                </a:lnTo>
                <a:lnTo>
                  <a:pt x="771842" y="580636"/>
                </a:lnTo>
                <a:lnTo>
                  <a:pt x="771842" y="599932"/>
                </a:lnTo>
                <a:cubicBezTo>
                  <a:pt x="771915" y="603367"/>
                  <a:pt x="773085" y="605706"/>
                  <a:pt x="775350" y="606949"/>
                </a:cubicBezTo>
                <a:cubicBezTo>
                  <a:pt x="777616" y="608191"/>
                  <a:pt x="780540" y="608776"/>
                  <a:pt x="784121" y="608703"/>
                </a:cubicBezTo>
                <a:lnTo>
                  <a:pt x="785876" y="608703"/>
                </a:lnTo>
                <a:cubicBezTo>
                  <a:pt x="785583" y="602928"/>
                  <a:pt x="786168" y="596935"/>
                  <a:pt x="787630" y="590722"/>
                </a:cubicBezTo>
                <a:cubicBezTo>
                  <a:pt x="789092" y="584510"/>
                  <a:pt x="793185" y="581147"/>
                  <a:pt x="799909" y="580636"/>
                </a:cubicBezTo>
                <a:lnTo>
                  <a:pt x="792892" y="564848"/>
                </a:lnTo>
                <a:close/>
                <a:moveTo>
                  <a:pt x="842010" y="549060"/>
                </a:moveTo>
                <a:lnTo>
                  <a:pt x="842010" y="552569"/>
                </a:lnTo>
                <a:cubicBezTo>
                  <a:pt x="841973" y="554469"/>
                  <a:pt x="842485" y="556369"/>
                  <a:pt x="843544" y="558270"/>
                </a:cubicBezTo>
                <a:cubicBezTo>
                  <a:pt x="844604" y="560170"/>
                  <a:pt x="846432" y="561193"/>
                  <a:pt x="849026" y="561340"/>
                </a:cubicBezTo>
                <a:close/>
                <a:moveTo>
                  <a:pt x="892881" y="526256"/>
                </a:moveTo>
                <a:cubicBezTo>
                  <a:pt x="892077" y="526329"/>
                  <a:pt x="891492" y="526621"/>
                  <a:pt x="891127" y="527133"/>
                </a:cubicBezTo>
                <a:cubicBezTo>
                  <a:pt x="890761" y="527645"/>
                  <a:pt x="890177" y="527937"/>
                  <a:pt x="889373" y="528010"/>
                </a:cubicBezTo>
                <a:cubicBezTo>
                  <a:pt x="889409" y="529070"/>
                  <a:pt x="889775" y="530459"/>
                  <a:pt x="890469" y="532176"/>
                </a:cubicBezTo>
                <a:cubicBezTo>
                  <a:pt x="891163" y="533894"/>
                  <a:pt x="891967" y="534844"/>
                  <a:pt x="892881" y="535027"/>
                </a:cubicBezTo>
                <a:cubicBezTo>
                  <a:pt x="894562" y="534917"/>
                  <a:pt x="895585" y="534259"/>
                  <a:pt x="895951" y="533053"/>
                </a:cubicBezTo>
                <a:cubicBezTo>
                  <a:pt x="896316" y="531847"/>
                  <a:pt x="896462" y="530751"/>
                  <a:pt x="896389" y="529764"/>
                </a:cubicBezTo>
                <a:cubicBezTo>
                  <a:pt x="896097" y="527718"/>
                  <a:pt x="894928" y="526548"/>
                  <a:pt x="892881" y="526256"/>
                </a:cubicBezTo>
                <a:close/>
                <a:moveTo>
                  <a:pt x="826222" y="443809"/>
                </a:moveTo>
                <a:cubicBezTo>
                  <a:pt x="826295" y="445856"/>
                  <a:pt x="826149" y="448341"/>
                  <a:pt x="825783" y="451264"/>
                </a:cubicBezTo>
                <a:cubicBezTo>
                  <a:pt x="825418" y="454188"/>
                  <a:pt x="824395" y="455796"/>
                  <a:pt x="822713" y="456088"/>
                </a:cubicBezTo>
                <a:cubicBezTo>
                  <a:pt x="820996" y="455979"/>
                  <a:pt x="819607" y="455321"/>
                  <a:pt x="818547" y="454115"/>
                </a:cubicBezTo>
                <a:cubicBezTo>
                  <a:pt x="817487" y="452909"/>
                  <a:pt x="816537" y="451813"/>
                  <a:pt x="815697" y="450826"/>
                </a:cubicBezTo>
                <a:lnTo>
                  <a:pt x="806926" y="470122"/>
                </a:lnTo>
                <a:cubicBezTo>
                  <a:pt x="805025" y="471109"/>
                  <a:pt x="803125" y="472644"/>
                  <a:pt x="801225" y="474727"/>
                </a:cubicBezTo>
                <a:cubicBezTo>
                  <a:pt x="799324" y="476810"/>
                  <a:pt x="798301" y="478783"/>
                  <a:pt x="798155" y="480647"/>
                </a:cubicBezTo>
                <a:cubicBezTo>
                  <a:pt x="798959" y="483680"/>
                  <a:pt x="802175" y="485069"/>
                  <a:pt x="807803" y="484813"/>
                </a:cubicBezTo>
                <a:cubicBezTo>
                  <a:pt x="813431" y="484557"/>
                  <a:pt x="816647" y="485508"/>
                  <a:pt x="817451" y="487664"/>
                </a:cubicBezTo>
                <a:cubicBezTo>
                  <a:pt x="817159" y="489418"/>
                  <a:pt x="815989" y="491172"/>
                  <a:pt x="813942" y="492926"/>
                </a:cubicBezTo>
                <a:lnTo>
                  <a:pt x="813942" y="505206"/>
                </a:lnTo>
                <a:lnTo>
                  <a:pt x="826222" y="501697"/>
                </a:lnTo>
                <a:lnTo>
                  <a:pt x="833239" y="494680"/>
                </a:lnTo>
                <a:cubicBezTo>
                  <a:pt x="833604" y="486348"/>
                  <a:pt x="835066" y="479770"/>
                  <a:pt x="837624" y="474946"/>
                </a:cubicBezTo>
                <a:cubicBezTo>
                  <a:pt x="840182" y="470122"/>
                  <a:pt x="841644" y="464421"/>
                  <a:pt x="842010" y="457843"/>
                </a:cubicBezTo>
                <a:close/>
                <a:moveTo>
                  <a:pt x="889373" y="438546"/>
                </a:moveTo>
                <a:cubicBezTo>
                  <a:pt x="884475" y="439606"/>
                  <a:pt x="881990" y="444503"/>
                  <a:pt x="881917" y="453238"/>
                </a:cubicBezTo>
                <a:cubicBezTo>
                  <a:pt x="881844" y="461972"/>
                  <a:pt x="881990" y="468185"/>
                  <a:pt x="882356" y="471876"/>
                </a:cubicBezTo>
                <a:cubicBezTo>
                  <a:pt x="877093" y="479002"/>
                  <a:pt x="872269" y="486677"/>
                  <a:pt x="867884" y="494900"/>
                </a:cubicBezTo>
                <a:cubicBezTo>
                  <a:pt x="863498" y="503123"/>
                  <a:pt x="859551" y="511236"/>
                  <a:pt x="856043" y="519239"/>
                </a:cubicBezTo>
                <a:cubicBezTo>
                  <a:pt x="855824" y="522784"/>
                  <a:pt x="854947" y="526219"/>
                  <a:pt x="853412" y="529545"/>
                </a:cubicBezTo>
                <a:cubicBezTo>
                  <a:pt x="851877" y="532871"/>
                  <a:pt x="851000" y="535867"/>
                  <a:pt x="850780" y="538535"/>
                </a:cubicBezTo>
                <a:cubicBezTo>
                  <a:pt x="851036" y="539376"/>
                  <a:pt x="852279" y="539887"/>
                  <a:pt x="854508" y="540070"/>
                </a:cubicBezTo>
                <a:cubicBezTo>
                  <a:pt x="856737" y="540253"/>
                  <a:pt x="858418" y="540326"/>
                  <a:pt x="859551" y="540289"/>
                </a:cubicBezTo>
                <a:lnTo>
                  <a:pt x="875339" y="499943"/>
                </a:lnTo>
                <a:cubicBezTo>
                  <a:pt x="875303" y="497239"/>
                  <a:pt x="875814" y="494754"/>
                  <a:pt x="876874" y="492488"/>
                </a:cubicBezTo>
                <a:cubicBezTo>
                  <a:pt x="877934" y="490222"/>
                  <a:pt x="879761" y="488614"/>
                  <a:pt x="882356" y="487664"/>
                </a:cubicBezTo>
                <a:cubicBezTo>
                  <a:pt x="882648" y="481670"/>
                  <a:pt x="883818" y="476115"/>
                  <a:pt x="885864" y="470999"/>
                </a:cubicBezTo>
                <a:cubicBezTo>
                  <a:pt x="887911" y="465883"/>
                  <a:pt x="889080" y="460328"/>
                  <a:pt x="889373" y="454334"/>
                </a:cubicBezTo>
                <a:lnTo>
                  <a:pt x="896389" y="445563"/>
                </a:lnTo>
                <a:close/>
                <a:moveTo>
                  <a:pt x="371887" y="422759"/>
                </a:moveTo>
                <a:cubicBezTo>
                  <a:pt x="371376" y="429008"/>
                  <a:pt x="368013" y="434051"/>
                  <a:pt x="361801" y="437889"/>
                </a:cubicBezTo>
                <a:cubicBezTo>
                  <a:pt x="355588" y="441726"/>
                  <a:pt x="349595" y="443699"/>
                  <a:pt x="343820" y="443809"/>
                </a:cubicBezTo>
                <a:cubicBezTo>
                  <a:pt x="347731" y="437560"/>
                  <a:pt x="351312" y="432516"/>
                  <a:pt x="354565" y="428679"/>
                </a:cubicBezTo>
                <a:cubicBezTo>
                  <a:pt x="357817" y="424842"/>
                  <a:pt x="363591" y="422869"/>
                  <a:pt x="371887" y="422759"/>
                </a:cubicBezTo>
                <a:close/>
                <a:moveTo>
                  <a:pt x="910423" y="387675"/>
                </a:moveTo>
                <a:cubicBezTo>
                  <a:pt x="910459" y="388735"/>
                  <a:pt x="910825" y="390124"/>
                  <a:pt x="911519" y="391841"/>
                </a:cubicBezTo>
                <a:cubicBezTo>
                  <a:pt x="912214" y="393559"/>
                  <a:pt x="913018" y="394509"/>
                  <a:pt x="913931" y="394692"/>
                </a:cubicBezTo>
                <a:cubicBezTo>
                  <a:pt x="915612" y="394582"/>
                  <a:pt x="916636" y="393924"/>
                  <a:pt x="917001" y="392718"/>
                </a:cubicBezTo>
                <a:cubicBezTo>
                  <a:pt x="917366" y="391512"/>
                  <a:pt x="917513" y="390416"/>
                  <a:pt x="917440" y="389429"/>
                </a:cubicBezTo>
                <a:close/>
                <a:moveTo>
                  <a:pt x="412234" y="387675"/>
                </a:moveTo>
                <a:cubicBezTo>
                  <a:pt x="412234" y="389502"/>
                  <a:pt x="412672" y="391110"/>
                  <a:pt x="413549" y="392499"/>
                </a:cubicBezTo>
                <a:cubicBezTo>
                  <a:pt x="414426" y="393888"/>
                  <a:pt x="415742" y="394619"/>
                  <a:pt x="417496" y="394692"/>
                </a:cubicBezTo>
                <a:cubicBezTo>
                  <a:pt x="418410" y="394582"/>
                  <a:pt x="419214" y="393924"/>
                  <a:pt x="419908" y="392718"/>
                </a:cubicBezTo>
                <a:cubicBezTo>
                  <a:pt x="420602" y="391512"/>
                  <a:pt x="420968" y="390416"/>
                  <a:pt x="421004" y="389429"/>
                </a:cubicBezTo>
                <a:close/>
                <a:moveTo>
                  <a:pt x="987607" y="312245"/>
                </a:moveTo>
                <a:cubicBezTo>
                  <a:pt x="987607" y="314072"/>
                  <a:pt x="988046" y="315680"/>
                  <a:pt x="988923" y="317069"/>
                </a:cubicBezTo>
                <a:cubicBezTo>
                  <a:pt x="989800" y="318458"/>
                  <a:pt x="991115" y="319189"/>
                  <a:pt x="992870" y="319262"/>
                </a:cubicBezTo>
                <a:cubicBezTo>
                  <a:pt x="994331" y="318969"/>
                  <a:pt x="994916" y="317800"/>
                  <a:pt x="994624" y="315753"/>
                </a:cubicBezTo>
                <a:cubicBezTo>
                  <a:pt x="994624" y="314072"/>
                  <a:pt x="994185" y="313049"/>
                  <a:pt x="993308" y="312684"/>
                </a:cubicBezTo>
                <a:cubicBezTo>
                  <a:pt x="992431" y="312318"/>
                  <a:pt x="991115" y="312172"/>
                  <a:pt x="989361" y="312245"/>
                </a:cubicBezTo>
                <a:close/>
                <a:moveTo>
                  <a:pt x="973574" y="270144"/>
                </a:moveTo>
                <a:cubicBezTo>
                  <a:pt x="973574" y="273653"/>
                  <a:pt x="975328" y="275407"/>
                  <a:pt x="978836" y="275407"/>
                </a:cubicBezTo>
                <a:lnTo>
                  <a:pt x="980590" y="275407"/>
                </a:lnTo>
                <a:cubicBezTo>
                  <a:pt x="980517" y="273653"/>
                  <a:pt x="979786" y="272337"/>
                  <a:pt x="978398" y="271460"/>
                </a:cubicBezTo>
                <a:cubicBezTo>
                  <a:pt x="977009" y="270583"/>
                  <a:pt x="975401" y="270144"/>
                  <a:pt x="973574" y="270144"/>
                </a:cubicBezTo>
                <a:close/>
                <a:moveTo>
                  <a:pt x="1024445" y="201731"/>
                </a:moveTo>
                <a:lnTo>
                  <a:pt x="1026199" y="221027"/>
                </a:lnTo>
                <a:cubicBezTo>
                  <a:pt x="1020681" y="221247"/>
                  <a:pt x="1019000" y="222562"/>
                  <a:pt x="1021156" y="224974"/>
                </a:cubicBezTo>
                <a:cubicBezTo>
                  <a:pt x="1023312" y="227386"/>
                  <a:pt x="1025578" y="229579"/>
                  <a:pt x="1027953" y="231552"/>
                </a:cubicBezTo>
                <a:lnTo>
                  <a:pt x="1027953" y="256111"/>
                </a:lnTo>
                <a:lnTo>
                  <a:pt x="1013920" y="256111"/>
                </a:lnTo>
                <a:lnTo>
                  <a:pt x="1012166" y="270144"/>
                </a:lnTo>
                <a:cubicBezTo>
                  <a:pt x="1010119" y="270254"/>
                  <a:pt x="1007634" y="270035"/>
                  <a:pt x="1004710" y="269487"/>
                </a:cubicBezTo>
                <a:cubicBezTo>
                  <a:pt x="1001787" y="268938"/>
                  <a:pt x="1000179" y="267404"/>
                  <a:pt x="999886" y="264882"/>
                </a:cubicBezTo>
                <a:lnTo>
                  <a:pt x="999886" y="222781"/>
                </a:lnTo>
                <a:cubicBezTo>
                  <a:pt x="1003541" y="223549"/>
                  <a:pt x="1006757" y="222891"/>
                  <a:pt x="1009534" y="220808"/>
                </a:cubicBezTo>
                <a:cubicBezTo>
                  <a:pt x="1012312" y="218725"/>
                  <a:pt x="1013774" y="215874"/>
                  <a:pt x="1013920" y="212256"/>
                </a:cubicBezTo>
                <a:close/>
                <a:moveTo>
                  <a:pt x="1070054" y="187698"/>
                </a:moveTo>
                <a:cubicBezTo>
                  <a:pt x="1071881" y="187698"/>
                  <a:pt x="1073489" y="188136"/>
                  <a:pt x="1074878" y="189013"/>
                </a:cubicBezTo>
                <a:cubicBezTo>
                  <a:pt x="1076267" y="189890"/>
                  <a:pt x="1076998" y="191206"/>
                  <a:pt x="1077071" y="192960"/>
                </a:cubicBezTo>
                <a:cubicBezTo>
                  <a:pt x="1076851" y="196578"/>
                  <a:pt x="1075536" y="200306"/>
                  <a:pt x="1073124" y="204143"/>
                </a:cubicBezTo>
                <a:cubicBezTo>
                  <a:pt x="1070712" y="207980"/>
                  <a:pt x="1068519" y="211270"/>
                  <a:pt x="1066546" y="214011"/>
                </a:cubicBezTo>
                <a:cubicBezTo>
                  <a:pt x="1063037" y="214011"/>
                  <a:pt x="1061283" y="212256"/>
                  <a:pt x="1061283" y="208748"/>
                </a:cubicBezTo>
                <a:cubicBezTo>
                  <a:pt x="1061429" y="205240"/>
                  <a:pt x="1062452" y="201731"/>
                  <a:pt x="1064353" y="198223"/>
                </a:cubicBezTo>
                <a:cubicBezTo>
                  <a:pt x="1066253" y="194714"/>
                  <a:pt x="1068154" y="191206"/>
                  <a:pt x="1070054" y="187698"/>
                </a:cubicBezTo>
                <a:close/>
                <a:moveTo>
                  <a:pt x="810434" y="80692"/>
                </a:moveTo>
                <a:cubicBezTo>
                  <a:pt x="817451" y="80692"/>
                  <a:pt x="820959" y="84201"/>
                  <a:pt x="820959" y="91217"/>
                </a:cubicBezTo>
                <a:lnTo>
                  <a:pt x="794646" y="103497"/>
                </a:lnTo>
                <a:cubicBezTo>
                  <a:pt x="787374" y="104374"/>
                  <a:pt x="782184" y="107882"/>
                  <a:pt x="779078" y="114022"/>
                </a:cubicBezTo>
                <a:cubicBezTo>
                  <a:pt x="775972" y="120161"/>
                  <a:pt x="771221" y="123670"/>
                  <a:pt x="764825" y="124547"/>
                </a:cubicBezTo>
                <a:cubicBezTo>
                  <a:pt x="758101" y="128786"/>
                  <a:pt x="749184" y="134341"/>
                  <a:pt x="738074" y="141212"/>
                </a:cubicBezTo>
                <a:cubicBezTo>
                  <a:pt x="726964" y="148082"/>
                  <a:pt x="717170" y="151883"/>
                  <a:pt x="708691" y="152614"/>
                </a:cubicBezTo>
                <a:lnTo>
                  <a:pt x="701675" y="166647"/>
                </a:lnTo>
                <a:cubicBezTo>
                  <a:pt x="693342" y="166647"/>
                  <a:pt x="687641" y="168402"/>
                  <a:pt x="684571" y="171910"/>
                </a:cubicBezTo>
                <a:cubicBezTo>
                  <a:pt x="681501" y="175418"/>
                  <a:pt x="678432" y="180681"/>
                  <a:pt x="675362" y="187698"/>
                </a:cubicBezTo>
                <a:cubicBezTo>
                  <a:pt x="671196" y="187990"/>
                  <a:pt x="667687" y="189159"/>
                  <a:pt x="664837" y="191206"/>
                </a:cubicBezTo>
                <a:cubicBezTo>
                  <a:pt x="661986" y="193253"/>
                  <a:pt x="658478" y="194422"/>
                  <a:pt x="654311" y="194714"/>
                </a:cubicBezTo>
                <a:lnTo>
                  <a:pt x="627999" y="208748"/>
                </a:lnTo>
                <a:lnTo>
                  <a:pt x="619228" y="221027"/>
                </a:lnTo>
                <a:lnTo>
                  <a:pt x="606948" y="221027"/>
                </a:lnTo>
                <a:cubicBezTo>
                  <a:pt x="606948" y="219127"/>
                  <a:pt x="607387" y="217226"/>
                  <a:pt x="608264" y="215326"/>
                </a:cubicBezTo>
                <a:cubicBezTo>
                  <a:pt x="609141" y="213426"/>
                  <a:pt x="610457" y="212402"/>
                  <a:pt x="612211" y="212256"/>
                </a:cubicBezTo>
                <a:lnTo>
                  <a:pt x="613965" y="212256"/>
                </a:lnTo>
                <a:cubicBezTo>
                  <a:pt x="616669" y="205788"/>
                  <a:pt x="628803" y="196359"/>
                  <a:pt x="650365" y="183970"/>
                </a:cubicBezTo>
                <a:cubicBezTo>
                  <a:pt x="671926" y="171581"/>
                  <a:pt x="686691" y="163468"/>
                  <a:pt x="694658" y="159631"/>
                </a:cubicBezTo>
                <a:lnTo>
                  <a:pt x="705183" y="145597"/>
                </a:lnTo>
                <a:cubicBezTo>
                  <a:pt x="706206" y="143002"/>
                  <a:pt x="708106" y="141175"/>
                  <a:pt x="710884" y="140115"/>
                </a:cubicBezTo>
                <a:cubicBezTo>
                  <a:pt x="713661" y="139055"/>
                  <a:pt x="716439" y="138544"/>
                  <a:pt x="719216" y="138580"/>
                </a:cubicBezTo>
                <a:lnTo>
                  <a:pt x="745529" y="122793"/>
                </a:lnTo>
                <a:cubicBezTo>
                  <a:pt x="746626" y="116580"/>
                  <a:pt x="751011" y="112779"/>
                  <a:pt x="758686" y="111390"/>
                </a:cubicBezTo>
                <a:cubicBezTo>
                  <a:pt x="766360" y="110002"/>
                  <a:pt x="770746" y="106201"/>
                  <a:pt x="771842" y="99988"/>
                </a:cubicBezTo>
                <a:lnTo>
                  <a:pt x="785876" y="91217"/>
                </a:lnTo>
                <a:cubicBezTo>
                  <a:pt x="787849" y="91254"/>
                  <a:pt x="790042" y="90742"/>
                  <a:pt x="792454" y="89682"/>
                </a:cubicBezTo>
                <a:cubicBezTo>
                  <a:pt x="794866" y="88622"/>
                  <a:pt x="796181" y="86795"/>
                  <a:pt x="796401" y="84201"/>
                </a:cubicBezTo>
                <a:cubicBezTo>
                  <a:pt x="798301" y="83287"/>
                  <a:pt x="800640" y="82483"/>
                  <a:pt x="803417" y="81789"/>
                </a:cubicBezTo>
                <a:cubicBezTo>
                  <a:pt x="806195" y="81094"/>
                  <a:pt x="808534" y="80729"/>
                  <a:pt x="810434" y="80692"/>
                </a:cubicBezTo>
                <a:close/>
                <a:moveTo>
                  <a:pt x="922702" y="0"/>
                </a:moveTo>
                <a:cubicBezTo>
                  <a:pt x="924164" y="292"/>
                  <a:pt x="924749" y="1461"/>
                  <a:pt x="924456" y="3508"/>
                </a:cubicBezTo>
                <a:lnTo>
                  <a:pt x="957786" y="17542"/>
                </a:lnTo>
                <a:lnTo>
                  <a:pt x="949015" y="35083"/>
                </a:lnTo>
                <a:cubicBezTo>
                  <a:pt x="948723" y="35047"/>
                  <a:pt x="947553" y="35120"/>
                  <a:pt x="945507" y="35303"/>
                </a:cubicBezTo>
                <a:cubicBezTo>
                  <a:pt x="943460" y="35485"/>
                  <a:pt x="942291" y="35997"/>
                  <a:pt x="941998" y="36838"/>
                </a:cubicBezTo>
                <a:cubicBezTo>
                  <a:pt x="942546" y="37751"/>
                  <a:pt x="944958" y="38555"/>
                  <a:pt x="949234" y="39249"/>
                </a:cubicBezTo>
                <a:cubicBezTo>
                  <a:pt x="953510" y="39944"/>
                  <a:pt x="956361" y="40309"/>
                  <a:pt x="957786" y="40346"/>
                </a:cubicBezTo>
                <a:lnTo>
                  <a:pt x="971819" y="28067"/>
                </a:lnTo>
                <a:cubicBezTo>
                  <a:pt x="975474" y="28030"/>
                  <a:pt x="979129" y="28542"/>
                  <a:pt x="982783" y="29602"/>
                </a:cubicBezTo>
                <a:cubicBezTo>
                  <a:pt x="986438" y="30661"/>
                  <a:pt x="989215" y="32489"/>
                  <a:pt x="991115" y="35083"/>
                </a:cubicBezTo>
                <a:cubicBezTo>
                  <a:pt x="998315" y="35668"/>
                  <a:pt x="1007159" y="39761"/>
                  <a:pt x="1017648" y="47363"/>
                </a:cubicBezTo>
                <a:cubicBezTo>
                  <a:pt x="1028136" y="54964"/>
                  <a:pt x="1033910" y="62566"/>
                  <a:pt x="1034970" y="70167"/>
                </a:cubicBezTo>
                <a:cubicBezTo>
                  <a:pt x="1034897" y="71227"/>
                  <a:pt x="1035043" y="72616"/>
                  <a:pt x="1035409" y="74333"/>
                </a:cubicBezTo>
                <a:cubicBezTo>
                  <a:pt x="1035774" y="76051"/>
                  <a:pt x="1036798" y="77001"/>
                  <a:pt x="1038479" y="77184"/>
                </a:cubicBezTo>
                <a:lnTo>
                  <a:pt x="1041987" y="77184"/>
                </a:lnTo>
                <a:lnTo>
                  <a:pt x="1038479" y="91217"/>
                </a:lnTo>
                <a:cubicBezTo>
                  <a:pt x="1039173" y="94689"/>
                  <a:pt x="1039977" y="100025"/>
                  <a:pt x="1040891" y="107224"/>
                </a:cubicBezTo>
                <a:cubicBezTo>
                  <a:pt x="1041804" y="114424"/>
                  <a:pt x="1043924" y="118444"/>
                  <a:pt x="1047249" y="119284"/>
                </a:cubicBezTo>
                <a:lnTo>
                  <a:pt x="1049004" y="119284"/>
                </a:lnTo>
                <a:cubicBezTo>
                  <a:pt x="1043741" y="140042"/>
                  <a:pt x="1036724" y="159923"/>
                  <a:pt x="1027953" y="178927"/>
                </a:cubicBezTo>
                <a:cubicBezTo>
                  <a:pt x="1027990" y="180060"/>
                  <a:pt x="1027917" y="181741"/>
                  <a:pt x="1027734" y="183970"/>
                </a:cubicBezTo>
                <a:cubicBezTo>
                  <a:pt x="1027551" y="186199"/>
                  <a:pt x="1027040" y="187442"/>
                  <a:pt x="1026199" y="187698"/>
                </a:cubicBezTo>
                <a:cubicBezTo>
                  <a:pt x="1024262" y="187113"/>
                  <a:pt x="1021997" y="185651"/>
                  <a:pt x="1019402" y="183312"/>
                </a:cubicBezTo>
                <a:cubicBezTo>
                  <a:pt x="1016807" y="180973"/>
                  <a:pt x="1014980" y="181266"/>
                  <a:pt x="1013920" y="184189"/>
                </a:cubicBezTo>
                <a:lnTo>
                  <a:pt x="1013920" y="192960"/>
                </a:lnTo>
                <a:cubicBezTo>
                  <a:pt x="1013335" y="198734"/>
                  <a:pt x="1010996" y="203412"/>
                  <a:pt x="1006903" y="206994"/>
                </a:cubicBezTo>
                <a:cubicBezTo>
                  <a:pt x="1002810" y="210575"/>
                  <a:pt x="1000471" y="215253"/>
                  <a:pt x="999886" y="221027"/>
                </a:cubicBezTo>
                <a:cubicBezTo>
                  <a:pt x="994770" y="222452"/>
                  <a:pt x="991408" y="229250"/>
                  <a:pt x="989800" y="241420"/>
                </a:cubicBezTo>
                <a:cubicBezTo>
                  <a:pt x="988192" y="253589"/>
                  <a:pt x="987461" y="262579"/>
                  <a:pt x="987607" y="268390"/>
                </a:cubicBezTo>
                <a:lnTo>
                  <a:pt x="994624" y="278915"/>
                </a:lnTo>
                <a:cubicBezTo>
                  <a:pt x="997146" y="280121"/>
                  <a:pt x="998680" y="282533"/>
                  <a:pt x="999229" y="286151"/>
                </a:cubicBezTo>
                <a:cubicBezTo>
                  <a:pt x="999777" y="289769"/>
                  <a:pt x="999996" y="292620"/>
                  <a:pt x="999886" y="294703"/>
                </a:cubicBezTo>
                <a:lnTo>
                  <a:pt x="994624" y="301720"/>
                </a:lnTo>
                <a:lnTo>
                  <a:pt x="999886" y="301720"/>
                </a:lnTo>
                <a:cubicBezTo>
                  <a:pt x="1001458" y="298796"/>
                  <a:pt x="1005332" y="292803"/>
                  <a:pt x="1011508" y="283739"/>
                </a:cubicBezTo>
                <a:cubicBezTo>
                  <a:pt x="1017684" y="274676"/>
                  <a:pt x="1021997" y="269560"/>
                  <a:pt x="1024445" y="268390"/>
                </a:cubicBezTo>
                <a:cubicBezTo>
                  <a:pt x="1026126" y="269048"/>
                  <a:pt x="1027149" y="272118"/>
                  <a:pt x="1027515" y="277600"/>
                </a:cubicBezTo>
                <a:cubicBezTo>
                  <a:pt x="1027880" y="283082"/>
                  <a:pt x="1028027" y="287029"/>
                  <a:pt x="1027953" y="289441"/>
                </a:cubicBezTo>
                <a:cubicBezTo>
                  <a:pt x="1019073" y="294996"/>
                  <a:pt x="1011398" y="304936"/>
                  <a:pt x="1004930" y="319262"/>
                </a:cubicBezTo>
                <a:cubicBezTo>
                  <a:pt x="998461" y="333588"/>
                  <a:pt x="993856" y="345282"/>
                  <a:pt x="991115" y="354346"/>
                </a:cubicBezTo>
                <a:cubicBezTo>
                  <a:pt x="989909" y="354309"/>
                  <a:pt x="987936" y="354382"/>
                  <a:pt x="985195" y="354565"/>
                </a:cubicBezTo>
                <a:cubicBezTo>
                  <a:pt x="982454" y="354748"/>
                  <a:pt x="980919" y="355259"/>
                  <a:pt x="980590" y="356100"/>
                </a:cubicBezTo>
                <a:cubicBezTo>
                  <a:pt x="981212" y="357964"/>
                  <a:pt x="982600" y="359937"/>
                  <a:pt x="984757" y="362020"/>
                </a:cubicBezTo>
                <a:cubicBezTo>
                  <a:pt x="986913" y="364103"/>
                  <a:pt x="986109" y="365638"/>
                  <a:pt x="982345" y="366625"/>
                </a:cubicBezTo>
                <a:lnTo>
                  <a:pt x="978836" y="366625"/>
                </a:lnTo>
                <a:cubicBezTo>
                  <a:pt x="977776" y="366588"/>
                  <a:pt x="976388" y="366661"/>
                  <a:pt x="974670" y="366844"/>
                </a:cubicBezTo>
                <a:cubicBezTo>
                  <a:pt x="972952" y="367027"/>
                  <a:pt x="972002" y="367538"/>
                  <a:pt x="971819" y="368379"/>
                </a:cubicBezTo>
                <a:cubicBezTo>
                  <a:pt x="972075" y="370097"/>
                  <a:pt x="973318" y="371485"/>
                  <a:pt x="975547" y="372545"/>
                </a:cubicBezTo>
                <a:cubicBezTo>
                  <a:pt x="977776" y="373605"/>
                  <a:pt x="979457" y="374555"/>
                  <a:pt x="980590" y="375396"/>
                </a:cubicBezTo>
                <a:lnTo>
                  <a:pt x="975328" y="380658"/>
                </a:lnTo>
                <a:cubicBezTo>
                  <a:pt x="969115" y="380951"/>
                  <a:pt x="965753" y="382120"/>
                  <a:pt x="965241" y="384167"/>
                </a:cubicBezTo>
                <a:cubicBezTo>
                  <a:pt x="964730" y="386213"/>
                  <a:pt x="962245" y="387383"/>
                  <a:pt x="957786" y="387675"/>
                </a:cubicBezTo>
                <a:cubicBezTo>
                  <a:pt x="957603" y="392536"/>
                  <a:pt x="957969" y="395532"/>
                  <a:pt x="958882" y="396665"/>
                </a:cubicBezTo>
                <a:cubicBezTo>
                  <a:pt x="959796" y="397798"/>
                  <a:pt x="962354" y="399479"/>
                  <a:pt x="966557" y="401709"/>
                </a:cubicBezTo>
                <a:lnTo>
                  <a:pt x="957786" y="422759"/>
                </a:lnTo>
                <a:cubicBezTo>
                  <a:pt x="954351" y="422869"/>
                  <a:pt x="952012" y="423965"/>
                  <a:pt x="950769" y="426048"/>
                </a:cubicBezTo>
                <a:cubicBezTo>
                  <a:pt x="949527" y="428131"/>
                  <a:pt x="948942" y="430543"/>
                  <a:pt x="949015" y="433284"/>
                </a:cubicBezTo>
                <a:lnTo>
                  <a:pt x="949015" y="436792"/>
                </a:lnTo>
                <a:lnTo>
                  <a:pt x="938490" y="452580"/>
                </a:lnTo>
                <a:lnTo>
                  <a:pt x="936736" y="471876"/>
                </a:lnTo>
                <a:cubicBezTo>
                  <a:pt x="930596" y="478454"/>
                  <a:pt x="925333" y="486787"/>
                  <a:pt x="920948" y="496873"/>
                </a:cubicBezTo>
                <a:cubicBezTo>
                  <a:pt x="916562" y="506960"/>
                  <a:pt x="913054" y="516169"/>
                  <a:pt x="910423" y="524502"/>
                </a:cubicBezTo>
                <a:cubicBezTo>
                  <a:pt x="908595" y="524502"/>
                  <a:pt x="906988" y="524940"/>
                  <a:pt x="905599" y="525817"/>
                </a:cubicBezTo>
                <a:cubicBezTo>
                  <a:pt x="904210" y="526695"/>
                  <a:pt x="903479" y="528010"/>
                  <a:pt x="903406" y="529764"/>
                </a:cubicBezTo>
                <a:cubicBezTo>
                  <a:pt x="903662" y="532505"/>
                  <a:pt x="903589" y="534917"/>
                  <a:pt x="903187" y="537000"/>
                </a:cubicBezTo>
                <a:cubicBezTo>
                  <a:pt x="902785" y="539083"/>
                  <a:pt x="900519" y="540180"/>
                  <a:pt x="896389" y="540289"/>
                </a:cubicBezTo>
                <a:cubicBezTo>
                  <a:pt x="894928" y="547599"/>
                  <a:pt x="892589" y="554030"/>
                  <a:pt x="889373" y="559586"/>
                </a:cubicBezTo>
                <a:cubicBezTo>
                  <a:pt x="889409" y="559878"/>
                  <a:pt x="889336" y="561047"/>
                  <a:pt x="889153" y="563094"/>
                </a:cubicBezTo>
                <a:cubicBezTo>
                  <a:pt x="888971" y="565140"/>
                  <a:pt x="888459" y="566310"/>
                  <a:pt x="887618" y="566602"/>
                </a:cubicBezTo>
                <a:cubicBezTo>
                  <a:pt x="885681" y="565725"/>
                  <a:pt x="883416" y="561778"/>
                  <a:pt x="880821" y="554761"/>
                </a:cubicBezTo>
                <a:cubicBezTo>
                  <a:pt x="878226" y="547745"/>
                  <a:pt x="876399" y="542921"/>
                  <a:pt x="875339" y="540289"/>
                </a:cubicBezTo>
                <a:lnTo>
                  <a:pt x="870076" y="550814"/>
                </a:lnTo>
                <a:lnTo>
                  <a:pt x="875339" y="554323"/>
                </a:lnTo>
                <a:lnTo>
                  <a:pt x="870076" y="563094"/>
                </a:lnTo>
                <a:cubicBezTo>
                  <a:pt x="869309" y="568905"/>
                  <a:pt x="866020" y="577895"/>
                  <a:pt x="860209" y="590064"/>
                </a:cubicBezTo>
                <a:cubicBezTo>
                  <a:pt x="854398" y="602234"/>
                  <a:pt x="850671" y="609032"/>
                  <a:pt x="849026" y="610457"/>
                </a:cubicBezTo>
                <a:lnTo>
                  <a:pt x="843764" y="610457"/>
                </a:lnTo>
                <a:lnTo>
                  <a:pt x="842010" y="636770"/>
                </a:lnTo>
                <a:cubicBezTo>
                  <a:pt x="833677" y="637464"/>
                  <a:pt x="828853" y="641776"/>
                  <a:pt x="827537" y="649707"/>
                </a:cubicBezTo>
                <a:cubicBezTo>
                  <a:pt x="826222" y="657637"/>
                  <a:pt x="825783" y="665019"/>
                  <a:pt x="826222" y="671853"/>
                </a:cubicBezTo>
                <a:lnTo>
                  <a:pt x="813942" y="680624"/>
                </a:lnTo>
                <a:cubicBezTo>
                  <a:pt x="818986" y="685448"/>
                  <a:pt x="821179" y="691588"/>
                  <a:pt x="820521" y="699043"/>
                </a:cubicBezTo>
                <a:cubicBezTo>
                  <a:pt x="819863" y="706499"/>
                  <a:pt x="817670" y="712638"/>
                  <a:pt x="813942" y="717462"/>
                </a:cubicBezTo>
                <a:cubicBezTo>
                  <a:pt x="813065" y="725539"/>
                  <a:pt x="809557" y="734383"/>
                  <a:pt x="803417" y="743994"/>
                </a:cubicBezTo>
                <a:cubicBezTo>
                  <a:pt x="797278" y="753606"/>
                  <a:pt x="793769" y="762888"/>
                  <a:pt x="792892" y="771842"/>
                </a:cubicBezTo>
                <a:lnTo>
                  <a:pt x="784121" y="789384"/>
                </a:lnTo>
                <a:lnTo>
                  <a:pt x="777105" y="794647"/>
                </a:lnTo>
                <a:lnTo>
                  <a:pt x="771842" y="805172"/>
                </a:lnTo>
                <a:cubicBezTo>
                  <a:pt x="772025" y="810398"/>
                  <a:pt x="771221" y="817049"/>
                  <a:pt x="769430" y="825126"/>
                </a:cubicBezTo>
                <a:cubicBezTo>
                  <a:pt x="767639" y="833202"/>
                  <a:pt x="763765" y="837661"/>
                  <a:pt x="757809" y="838501"/>
                </a:cubicBezTo>
                <a:cubicBezTo>
                  <a:pt x="757882" y="839780"/>
                  <a:pt x="757735" y="842046"/>
                  <a:pt x="757370" y="845299"/>
                </a:cubicBezTo>
                <a:cubicBezTo>
                  <a:pt x="757005" y="848551"/>
                  <a:pt x="755981" y="850379"/>
                  <a:pt x="754300" y="850781"/>
                </a:cubicBezTo>
                <a:cubicBezTo>
                  <a:pt x="749366" y="849757"/>
                  <a:pt x="746516" y="845664"/>
                  <a:pt x="745748" y="838501"/>
                </a:cubicBezTo>
                <a:cubicBezTo>
                  <a:pt x="744981" y="831338"/>
                  <a:pt x="744323" y="827245"/>
                  <a:pt x="743775" y="826222"/>
                </a:cubicBezTo>
                <a:cubicBezTo>
                  <a:pt x="741838" y="826880"/>
                  <a:pt x="739572" y="829950"/>
                  <a:pt x="736978" y="835431"/>
                </a:cubicBezTo>
                <a:cubicBezTo>
                  <a:pt x="734383" y="840913"/>
                  <a:pt x="732556" y="844860"/>
                  <a:pt x="731496" y="847272"/>
                </a:cubicBezTo>
                <a:cubicBezTo>
                  <a:pt x="728134" y="853448"/>
                  <a:pt x="724771" y="859515"/>
                  <a:pt x="721409" y="865472"/>
                </a:cubicBezTo>
                <a:cubicBezTo>
                  <a:pt x="718047" y="871429"/>
                  <a:pt x="713808" y="877057"/>
                  <a:pt x="708691" y="882356"/>
                </a:cubicBezTo>
                <a:lnTo>
                  <a:pt x="706937" y="906914"/>
                </a:lnTo>
                <a:lnTo>
                  <a:pt x="696412" y="922702"/>
                </a:lnTo>
                <a:cubicBezTo>
                  <a:pt x="696120" y="933081"/>
                  <a:pt x="694950" y="942583"/>
                  <a:pt x="692904" y="951208"/>
                </a:cubicBezTo>
                <a:cubicBezTo>
                  <a:pt x="690857" y="959833"/>
                  <a:pt x="689688" y="968457"/>
                  <a:pt x="689395" y="977082"/>
                </a:cubicBezTo>
                <a:lnTo>
                  <a:pt x="668345" y="977082"/>
                </a:lnTo>
                <a:cubicBezTo>
                  <a:pt x="667285" y="980152"/>
                  <a:pt x="665896" y="984537"/>
                  <a:pt x="664179" y="990238"/>
                </a:cubicBezTo>
                <a:cubicBezTo>
                  <a:pt x="662461" y="995940"/>
                  <a:pt x="661511" y="1000325"/>
                  <a:pt x="661328" y="1003395"/>
                </a:cubicBezTo>
                <a:cubicBezTo>
                  <a:pt x="661328" y="1005222"/>
                  <a:pt x="661767" y="1006830"/>
                  <a:pt x="662644" y="1008219"/>
                </a:cubicBezTo>
                <a:cubicBezTo>
                  <a:pt x="663521" y="1009608"/>
                  <a:pt x="664837" y="1010339"/>
                  <a:pt x="666591" y="1010412"/>
                </a:cubicBezTo>
                <a:cubicBezTo>
                  <a:pt x="669259" y="1010265"/>
                  <a:pt x="671378" y="1010558"/>
                  <a:pt x="672950" y="1011289"/>
                </a:cubicBezTo>
                <a:cubicBezTo>
                  <a:pt x="674521" y="1012020"/>
                  <a:pt x="675325" y="1014066"/>
                  <a:pt x="675362" y="1017428"/>
                </a:cubicBezTo>
                <a:cubicBezTo>
                  <a:pt x="675398" y="1020169"/>
                  <a:pt x="674887" y="1023020"/>
                  <a:pt x="673827" y="1025980"/>
                </a:cubicBezTo>
                <a:cubicBezTo>
                  <a:pt x="672767" y="1028940"/>
                  <a:pt x="670940" y="1031352"/>
                  <a:pt x="668345" y="1033216"/>
                </a:cubicBezTo>
                <a:cubicBezTo>
                  <a:pt x="668382" y="1033362"/>
                  <a:pt x="668308" y="1033947"/>
                  <a:pt x="668126" y="1034970"/>
                </a:cubicBezTo>
                <a:cubicBezTo>
                  <a:pt x="667943" y="1035994"/>
                  <a:pt x="667431" y="1036578"/>
                  <a:pt x="666591" y="1036724"/>
                </a:cubicBezTo>
                <a:cubicBezTo>
                  <a:pt x="665604" y="1035847"/>
                  <a:pt x="664069" y="1032339"/>
                  <a:pt x="661986" y="1026199"/>
                </a:cubicBezTo>
                <a:cubicBezTo>
                  <a:pt x="659903" y="1020060"/>
                  <a:pt x="657929" y="1016551"/>
                  <a:pt x="656066" y="1015674"/>
                </a:cubicBezTo>
                <a:cubicBezTo>
                  <a:pt x="655225" y="1016040"/>
                  <a:pt x="654713" y="1017501"/>
                  <a:pt x="654531" y="1020060"/>
                </a:cubicBezTo>
                <a:cubicBezTo>
                  <a:pt x="654348" y="1022618"/>
                  <a:pt x="654275" y="1024080"/>
                  <a:pt x="654311" y="1024445"/>
                </a:cubicBezTo>
                <a:cubicBezTo>
                  <a:pt x="654202" y="1027880"/>
                  <a:pt x="653105" y="1030219"/>
                  <a:pt x="651022" y="1031462"/>
                </a:cubicBezTo>
                <a:cubicBezTo>
                  <a:pt x="648939" y="1032704"/>
                  <a:pt x="646527" y="1033289"/>
                  <a:pt x="643786" y="1033216"/>
                </a:cubicBezTo>
                <a:lnTo>
                  <a:pt x="640278" y="1033216"/>
                </a:lnTo>
                <a:lnTo>
                  <a:pt x="619228" y="1066546"/>
                </a:lnTo>
                <a:cubicBezTo>
                  <a:pt x="622298" y="1068665"/>
                  <a:pt x="624490" y="1071443"/>
                  <a:pt x="625806" y="1074878"/>
                </a:cubicBezTo>
                <a:cubicBezTo>
                  <a:pt x="627122" y="1078313"/>
                  <a:pt x="624929" y="1080214"/>
                  <a:pt x="619228" y="1080579"/>
                </a:cubicBezTo>
                <a:lnTo>
                  <a:pt x="606948" y="1064791"/>
                </a:lnTo>
                <a:cubicBezTo>
                  <a:pt x="604463" y="1065230"/>
                  <a:pt x="600224" y="1067423"/>
                  <a:pt x="594231" y="1071370"/>
                </a:cubicBezTo>
                <a:cubicBezTo>
                  <a:pt x="588237" y="1075317"/>
                  <a:pt x="584875" y="1078386"/>
                  <a:pt x="584144" y="1080579"/>
                </a:cubicBezTo>
                <a:lnTo>
                  <a:pt x="585898" y="1094613"/>
                </a:lnTo>
                <a:cubicBezTo>
                  <a:pt x="593390" y="1094613"/>
                  <a:pt x="597702" y="1096367"/>
                  <a:pt x="598835" y="1099875"/>
                </a:cubicBezTo>
                <a:cubicBezTo>
                  <a:pt x="599968" y="1103384"/>
                  <a:pt x="600334" y="1108646"/>
                  <a:pt x="599932" y="1115663"/>
                </a:cubicBezTo>
                <a:cubicBezTo>
                  <a:pt x="600005" y="1118404"/>
                  <a:pt x="599420" y="1120816"/>
                  <a:pt x="598177" y="1122899"/>
                </a:cubicBezTo>
                <a:cubicBezTo>
                  <a:pt x="596935" y="1124982"/>
                  <a:pt x="594596" y="1126078"/>
                  <a:pt x="591161" y="1126188"/>
                </a:cubicBezTo>
                <a:lnTo>
                  <a:pt x="585898" y="1147238"/>
                </a:lnTo>
                <a:lnTo>
                  <a:pt x="599932" y="1141976"/>
                </a:lnTo>
                <a:cubicBezTo>
                  <a:pt x="602673" y="1141939"/>
                  <a:pt x="605523" y="1142451"/>
                  <a:pt x="608483" y="1143511"/>
                </a:cubicBezTo>
                <a:cubicBezTo>
                  <a:pt x="611444" y="1144570"/>
                  <a:pt x="613855" y="1146398"/>
                  <a:pt x="615719" y="1148992"/>
                </a:cubicBezTo>
                <a:lnTo>
                  <a:pt x="615719" y="1156009"/>
                </a:lnTo>
                <a:cubicBezTo>
                  <a:pt x="615939" y="1159883"/>
                  <a:pt x="615500" y="1163976"/>
                  <a:pt x="614404" y="1168289"/>
                </a:cubicBezTo>
                <a:cubicBezTo>
                  <a:pt x="613307" y="1172601"/>
                  <a:pt x="610237" y="1174940"/>
                  <a:pt x="605194" y="1175305"/>
                </a:cubicBezTo>
                <a:lnTo>
                  <a:pt x="591161" y="1212143"/>
                </a:lnTo>
                <a:cubicBezTo>
                  <a:pt x="585606" y="1215652"/>
                  <a:pt x="579174" y="1217406"/>
                  <a:pt x="571865" y="1217406"/>
                </a:cubicBezTo>
                <a:lnTo>
                  <a:pt x="578881" y="1201618"/>
                </a:lnTo>
                <a:lnTo>
                  <a:pt x="578881" y="1182322"/>
                </a:lnTo>
                <a:cubicBezTo>
                  <a:pt x="573655" y="1182980"/>
                  <a:pt x="571390" y="1185611"/>
                  <a:pt x="572084" y="1190216"/>
                </a:cubicBezTo>
                <a:cubicBezTo>
                  <a:pt x="572778" y="1194821"/>
                  <a:pt x="570951" y="1197452"/>
                  <a:pt x="566602" y="1198110"/>
                </a:cubicBezTo>
                <a:lnTo>
                  <a:pt x="559585" y="1210389"/>
                </a:lnTo>
                <a:lnTo>
                  <a:pt x="561340" y="1208635"/>
                </a:lnTo>
                <a:cubicBezTo>
                  <a:pt x="562107" y="1213130"/>
                  <a:pt x="561888" y="1217735"/>
                  <a:pt x="560682" y="1222449"/>
                </a:cubicBezTo>
                <a:cubicBezTo>
                  <a:pt x="559476" y="1227163"/>
                  <a:pt x="557941" y="1231330"/>
                  <a:pt x="556077" y="1234948"/>
                </a:cubicBezTo>
                <a:lnTo>
                  <a:pt x="550814" y="1236702"/>
                </a:lnTo>
                <a:lnTo>
                  <a:pt x="547306" y="1245473"/>
                </a:lnTo>
                <a:lnTo>
                  <a:pt x="545552" y="1245473"/>
                </a:lnTo>
                <a:lnTo>
                  <a:pt x="547306" y="1238456"/>
                </a:lnTo>
                <a:lnTo>
                  <a:pt x="538535" y="1250735"/>
                </a:lnTo>
                <a:lnTo>
                  <a:pt x="545552" y="1245473"/>
                </a:lnTo>
                <a:cubicBezTo>
                  <a:pt x="543834" y="1249054"/>
                  <a:pt x="542445" y="1252855"/>
                  <a:pt x="541386" y="1256875"/>
                </a:cubicBezTo>
                <a:cubicBezTo>
                  <a:pt x="540326" y="1260895"/>
                  <a:pt x="539376" y="1264696"/>
                  <a:pt x="538535" y="1268277"/>
                </a:cubicBezTo>
                <a:lnTo>
                  <a:pt x="535027" y="1255998"/>
                </a:lnTo>
                <a:cubicBezTo>
                  <a:pt x="535027" y="1266231"/>
                  <a:pt x="533273" y="1275586"/>
                  <a:pt x="529764" y="1284065"/>
                </a:cubicBezTo>
                <a:lnTo>
                  <a:pt x="538535" y="1268277"/>
                </a:lnTo>
                <a:lnTo>
                  <a:pt x="538535" y="1271786"/>
                </a:lnTo>
                <a:lnTo>
                  <a:pt x="526256" y="1294590"/>
                </a:lnTo>
                <a:cubicBezTo>
                  <a:pt x="526548" y="1296344"/>
                  <a:pt x="525963" y="1298098"/>
                  <a:pt x="524502" y="1299853"/>
                </a:cubicBezTo>
                <a:lnTo>
                  <a:pt x="524502" y="1298098"/>
                </a:lnTo>
                <a:lnTo>
                  <a:pt x="522747" y="1301607"/>
                </a:lnTo>
                <a:lnTo>
                  <a:pt x="519239" y="1303361"/>
                </a:lnTo>
                <a:cubicBezTo>
                  <a:pt x="519020" y="1306650"/>
                  <a:pt x="518143" y="1309281"/>
                  <a:pt x="516608" y="1311255"/>
                </a:cubicBezTo>
                <a:cubicBezTo>
                  <a:pt x="515073" y="1313228"/>
                  <a:pt x="514196" y="1315860"/>
                  <a:pt x="513976" y="1319149"/>
                </a:cubicBezTo>
                <a:lnTo>
                  <a:pt x="506960" y="1333182"/>
                </a:lnTo>
                <a:cubicBezTo>
                  <a:pt x="505425" y="1336435"/>
                  <a:pt x="499285" y="1346594"/>
                  <a:pt x="488541" y="1363661"/>
                </a:cubicBezTo>
                <a:cubicBezTo>
                  <a:pt x="477796" y="1380728"/>
                  <a:pt x="471657" y="1395712"/>
                  <a:pt x="470122" y="1408612"/>
                </a:cubicBezTo>
                <a:cubicBezTo>
                  <a:pt x="467308" y="1413071"/>
                  <a:pt x="464603" y="1418187"/>
                  <a:pt x="462009" y="1423961"/>
                </a:cubicBezTo>
                <a:cubicBezTo>
                  <a:pt x="459414" y="1429735"/>
                  <a:pt x="458025" y="1435729"/>
                  <a:pt x="457842" y="1441942"/>
                </a:cubicBezTo>
                <a:cubicBezTo>
                  <a:pt x="456856" y="1441905"/>
                  <a:pt x="455759" y="1441978"/>
                  <a:pt x="454553" y="1442161"/>
                </a:cubicBezTo>
                <a:cubicBezTo>
                  <a:pt x="453347" y="1442344"/>
                  <a:pt x="452690" y="1442855"/>
                  <a:pt x="452580" y="1443696"/>
                </a:cubicBezTo>
                <a:cubicBezTo>
                  <a:pt x="452690" y="1445414"/>
                  <a:pt x="453347" y="1446802"/>
                  <a:pt x="454553" y="1447862"/>
                </a:cubicBezTo>
                <a:cubicBezTo>
                  <a:pt x="455759" y="1448922"/>
                  <a:pt x="456856" y="1449872"/>
                  <a:pt x="457842" y="1450713"/>
                </a:cubicBezTo>
                <a:lnTo>
                  <a:pt x="443809" y="1464746"/>
                </a:lnTo>
                <a:cubicBezTo>
                  <a:pt x="443517" y="1467962"/>
                  <a:pt x="442347" y="1470301"/>
                  <a:pt x="440301" y="1471763"/>
                </a:cubicBezTo>
                <a:cubicBezTo>
                  <a:pt x="438254" y="1473225"/>
                  <a:pt x="437085" y="1475564"/>
                  <a:pt x="436792" y="1478780"/>
                </a:cubicBezTo>
                <a:lnTo>
                  <a:pt x="429775" y="1496322"/>
                </a:lnTo>
                <a:cubicBezTo>
                  <a:pt x="431603" y="1497235"/>
                  <a:pt x="433211" y="1498478"/>
                  <a:pt x="434599" y="1500049"/>
                </a:cubicBezTo>
                <a:cubicBezTo>
                  <a:pt x="435988" y="1501621"/>
                  <a:pt x="436719" y="1503302"/>
                  <a:pt x="436792" y="1505093"/>
                </a:cubicBezTo>
                <a:cubicBezTo>
                  <a:pt x="436610" y="1505933"/>
                  <a:pt x="435659" y="1506445"/>
                  <a:pt x="433942" y="1506627"/>
                </a:cubicBezTo>
                <a:cubicBezTo>
                  <a:pt x="432224" y="1506810"/>
                  <a:pt x="430835" y="1506883"/>
                  <a:pt x="429775" y="1506847"/>
                </a:cubicBezTo>
                <a:cubicBezTo>
                  <a:pt x="429483" y="1510721"/>
                  <a:pt x="428314" y="1513059"/>
                  <a:pt x="426267" y="1513863"/>
                </a:cubicBezTo>
                <a:cubicBezTo>
                  <a:pt x="424221" y="1514667"/>
                  <a:pt x="423051" y="1517006"/>
                  <a:pt x="422759" y="1520880"/>
                </a:cubicBezTo>
                <a:lnTo>
                  <a:pt x="408725" y="1533160"/>
                </a:lnTo>
                <a:cubicBezTo>
                  <a:pt x="409748" y="1536339"/>
                  <a:pt x="409895" y="1540505"/>
                  <a:pt x="409164" y="1545658"/>
                </a:cubicBezTo>
                <a:cubicBezTo>
                  <a:pt x="408433" y="1550811"/>
                  <a:pt x="405948" y="1553662"/>
                  <a:pt x="401708" y="1554210"/>
                </a:cubicBezTo>
                <a:lnTo>
                  <a:pt x="396446" y="1575260"/>
                </a:lnTo>
                <a:lnTo>
                  <a:pt x="401708" y="1587539"/>
                </a:lnTo>
                <a:lnTo>
                  <a:pt x="389429" y="1624377"/>
                </a:lnTo>
                <a:cubicBezTo>
                  <a:pt x="384240" y="1624889"/>
                  <a:pt x="381901" y="1626936"/>
                  <a:pt x="382412" y="1630517"/>
                </a:cubicBezTo>
                <a:cubicBezTo>
                  <a:pt x="382924" y="1634098"/>
                  <a:pt x="380585" y="1636145"/>
                  <a:pt x="375396" y="1636657"/>
                </a:cubicBezTo>
                <a:cubicBezTo>
                  <a:pt x="373568" y="1637643"/>
                  <a:pt x="371960" y="1639178"/>
                  <a:pt x="370572" y="1641261"/>
                </a:cubicBezTo>
                <a:cubicBezTo>
                  <a:pt x="369183" y="1643344"/>
                  <a:pt x="368452" y="1645318"/>
                  <a:pt x="368379" y="1647182"/>
                </a:cubicBezTo>
                <a:cubicBezTo>
                  <a:pt x="368489" y="1648863"/>
                  <a:pt x="369146" y="1649886"/>
                  <a:pt x="370352" y="1650252"/>
                </a:cubicBezTo>
                <a:cubicBezTo>
                  <a:pt x="371558" y="1650617"/>
                  <a:pt x="372655" y="1650763"/>
                  <a:pt x="373641" y="1650690"/>
                </a:cubicBezTo>
                <a:lnTo>
                  <a:pt x="368379" y="1666478"/>
                </a:lnTo>
                <a:cubicBezTo>
                  <a:pt x="363409" y="1672033"/>
                  <a:pt x="361070" y="1678465"/>
                  <a:pt x="361362" y="1685774"/>
                </a:cubicBezTo>
                <a:lnTo>
                  <a:pt x="352591" y="1687528"/>
                </a:lnTo>
                <a:lnTo>
                  <a:pt x="352591" y="1713841"/>
                </a:lnTo>
                <a:cubicBezTo>
                  <a:pt x="350070" y="1716582"/>
                  <a:pt x="348535" y="1719871"/>
                  <a:pt x="347986" y="1723708"/>
                </a:cubicBezTo>
                <a:cubicBezTo>
                  <a:pt x="347438" y="1727545"/>
                  <a:pt x="347219" y="1731273"/>
                  <a:pt x="347329" y="1734891"/>
                </a:cubicBezTo>
                <a:lnTo>
                  <a:pt x="333295" y="1743662"/>
                </a:lnTo>
                <a:cubicBezTo>
                  <a:pt x="333405" y="1746403"/>
                  <a:pt x="333186" y="1748815"/>
                  <a:pt x="332637" y="1750898"/>
                </a:cubicBezTo>
                <a:cubicBezTo>
                  <a:pt x="332089" y="1752981"/>
                  <a:pt x="330554" y="1754077"/>
                  <a:pt x="328033" y="1754187"/>
                </a:cubicBezTo>
                <a:lnTo>
                  <a:pt x="319262" y="1754187"/>
                </a:lnTo>
                <a:lnTo>
                  <a:pt x="312245" y="1775237"/>
                </a:lnTo>
                <a:lnTo>
                  <a:pt x="305228" y="1784008"/>
                </a:lnTo>
                <a:cubicBezTo>
                  <a:pt x="305301" y="1785141"/>
                  <a:pt x="305155" y="1786822"/>
                  <a:pt x="304790" y="1789052"/>
                </a:cubicBezTo>
                <a:cubicBezTo>
                  <a:pt x="304424" y="1791281"/>
                  <a:pt x="303401" y="1792523"/>
                  <a:pt x="301720" y="1792779"/>
                </a:cubicBezTo>
                <a:lnTo>
                  <a:pt x="299966" y="1792779"/>
                </a:lnTo>
                <a:cubicBezTo>
                  <a:pt x="297298" y="1793802"/>
                  <a:pt x="295178" y="1795703"/>
                  <a:pt x="293607" y="1798480"/>
                </a:cubicBezTo>
                <a:cubicBezTo>
                  <a:pt x="292035" y="1801258"/>
                  <a:pt x="291231" y="1804035"/>
                  <a:pt x="291195" y="1806813"/>
                </a:cubicBezTo>
                <a:cubicBezTo>
                  <a:pt x="290610" y="1818215"/>
                  <a:pt x="288271" y="1823478"/>
                  <a:pt x="284178" y="1822600"/>
                </a:cubicBezTo>
                <a:cubicBezTo>
                  <a:pt x="280085" y="1821723"/>
                  <a:pt x="277746" y="1825232"/>
                  <a:pt x="277161" y="1833125"/>
                </a:cubicBezTo>
                <a:cubicBezTo>
                  <a:pt x="271168" y="1842847"/>
                  <a:pt x="265613" y="1852787"/>
                  <a:pt x="260496" y="1862947"/>
                </a:cubicBezTo>
                <a:cubicBezTo>
                  <a:pt x="255380" y="1873106"/>
                  <a:pt x="249825" y="1883047"/>
                  <a:pt x="243832" y="1892768"/>
                </a:cubicBezTo>
                <a:cubicBezTo>
                  <a:pt x="238094" y="1890392"/>
                  <a:pt x="235097" y="1892951"/>
                  <a:pt x="234841" y="1900442"/>
                </a:cubicBezTo>
                <a:cubicBezTo>
                  <a:pt x="234586" y="1907934"/>
                  <a:pt x="234659" y="1913562"/>
                  <a:pt x="235061" y="1917326"/>
                </a:cubicBezTo>
                <a:lnTo>
                  <a:pt x="222781" y="1927852"/>
                </a:lnTo>
                <a:cubicBezTo>
                  <a:pt x="222891" y="1912795"/>
                  <a:pt x="226180" y="1898615"/>
                  <a:pt x="232649" y="1885313"/>
                </a:cubicBezTo>
                <a:cubicBezTo>
                  <a:pt x="239117" y="1872010"/>
                  <a:pt x="242845" y="1860462"/>
                  <a:pt x="243832" y="1850667"/>
                </a:cubicBezTo>
                <a:lnTo>
                  <a:pt x="250848" y="1834880"/>
                </a:lnTo>
                <a:cubicBezTo>
                  <a:pt x="251177" y="1824574"/>
                  <a:pt x="254028" y="1807471"/>
                  <a:pt x="259400" y="1783570"/>
                </a:cubicBezTo>
                <a:cubicBezTo>
                  <a:pt x="264772" y="1759669"/>
                  <a:pt x="270693" y="1743443"/>
                  <a:pt x="277161" y="1734891"/>
                </a:cubicBezTo>
                <a:lnTo>
                  <a:pt x="284178" y="1717349"/>
                </a:lnTo>
                <a:cubicBezTo>
                  <a:pt x="283886" y="1712562"/>
                  <a:pt x="282716" y="1709419"/>
                  <a:pt x="280670" y="1707920"/>
                </a:cubicBezTo>
                <a:cubicBezTo>
                  <a:pt x="278623" y="1706422"/>
                  <a:pt x="277454" y="1703718"/>
                  <a:pt x="277161" y="1699807"/>
                </a:cubicBezTo>
                <a:lnTo>
                  <a:pt x="284178" y="1684020"/>
                </a:lnTo>
                <a:cubicBezTo>
                  <a:pt x="286773" y="1682083"/>
                  <a:pt x="288600" y="1679378"/>
                  <a:pt x="289660" y="1675907"/>
                </a:cubicBezTo>
                <a:cubicBezTo>
                  <a:pt x="290720" y="1672435"/>
                  <a:pt x="291231" y="1669292"/>
                  <a:pt x="291195" y="1666478"/>
                </a:cubicBezTo>
                <a:lnTo>
                  <a:pt x="299966" y="1661215"/>
                </a:lnTo>
                <a:cubicBezTo>
                  <a:pt x="298613" y="1653650"/>
                  <a:pt x="299564" y="1644660"/>
                  <a:pt x="302816" y="1634245"/>
                </a:cubicBezTo>
                <a:cubicBezTo>
                  <a:pt x="306069" y="1623829"/>
                  <a:pt x="309212" y="1615277"/>
                  <a:pt x="312245" y="1608590"/>
                </a:cubicBezTo>
                <a:cubicBezTo>
                  <a:pt x="307055" y="1607639"/>
                  <a:pt x="306471" y="1603400"/>
                  <a:pt x="310491" y="1595872"/>
                </a:cubicBezTo>
                <a:cubicBezTo>
                  <a:pt x="314511" y="1588343"/>
                  <a:pt x="317434" y="1583227"/>
                  <a:pt x="319262" y="1580523"/>
                </a:cubicBezTo>
                <a:lnTo>
                  <a:pt x="326278" y="1538422"/>
                </a:lnTo>
                <a:cubicBezTo>
                  <a:pt x="329787" y="1538422"/>
                  <a:pt x="331541" y="1536668"/>
                  <a:pt x="331541" y="1533160"/>
                </a:cubicBezTo>
                <a:cubicBezTo>
                  <a:pt x="331468" y="1531113"/>
                  <a:pt x="330737" y="1528628"/>
                  <a:pt x="329348" y="1525704"/>
                </a:cubicBezTo>
                <a:cubicBezTo>
                  <a:pt x="327959" y="1522781"/>
                  <a:pt x="326351" y="1521172"/>
                  <a:pt x="324524" y="1520880"/>
                </a:cubicBezTo>
                <a:cubicBezTo>
                  <a:pt x="322003" y="1521172"/>
                  <a:pt x="320468" y="1522781"/>
                  <a:pt x="319919" y="1525704"/>
                </a:cubicBezTo>
                <a:cubicBezTo>
                  <a:pt x="319371" y="1528628"/>
                  <a:pt x="319152" y="1531113"/>
                  <a:pt x="319262" y="1533160"/>
                </a:cubicBezTo>
                <a:cubicBezTo>
                  <a:pt x="316667" y="1533269"/>
                  <a:pt x="314840" y="1534365"/>
                  <a:pt x="313780" y="1536449"/>
                </a:cubicBezTo>
                <a:cubicBezTo>
                  <a:pt x="312720" y="1538532"/>
                  <a:pt x="312208" y="1540944"/>
                  <a:pt x="312245" y="1543685"/>
                </a:cubicBezTo>
                <a:cubicBezTo>
                  <a:pt x="311368" y="1555489"/>
                  <a:pt x="307859" y="1566964"/>
                  <a:pt x="301720" y="1578111"/>
                </a:cubicBezTo>
                <a:cubicBezTo>
                  <a:pt x="295580" y="1589257"/>
                  <a:pt x="292072" y="1597662"/>
                  <a:pt x="291195" y="1603327"/>
                </a:cubicBezTo>
                <a:cubicBezTo>
                  <a:pt x="291231" y="1603546"/>
                  <a:pt x="291158" y="1604423"/>
                  <a:pt x="290975" y="1605958"/>
                </a:cubicBezTo>
                <a:cubicBezTo>
                  <a:pt x="290793" y="1607493"/>
                  <a:pt x="290281" y="1608370"/>
                  <a:pt x="289440" y="1608590"/>
                </a:cubicBezTo>
                <a:cubicBezTo>
                  <a:pt x="289221" y="1608188"/>
                  <a:pt x="288344" y="1606360"/>
                  <a:pt x="286809" y="1603108"/>
                </a:cubicBezTo>
                <a:cubicBezTo>
                  <a:pt x="285274" y="1599855"/>
                  <a:pt x="284397" y="1597589"/>
                  <a:pt x="284178" y="1596310"/>
                </a:cubicBezTo>
                <a:lnTo>
                  <a:pt x="284178" y="1569997"/>
                </a:lnTo>
                <a:cubicBezTo>
                  <a:pt x="287065" y="1566379"/>
                  <a:pt x="290062" y="1562213"/>
                  <a:pt x="293168" y="1557499"/>
                </a:cubicBezTo>
                <a:cubicBezTo>
                  <a:pt x="296274" y="1552785"/>
                  <a:pt x="297956" y="1548180"/>
                  <a:pt x="298211" y="1543685"/>
                </a:cubicBezTo>
                <a:cubicBezTo>
                  <a:pt x="298138" y="1541930"/>
                  <a:pt x="297407" y="1540615"/>
                  <a:pt x="296019" y="1539738"/>
                </a:cubicBezTo>
                <a:cubicBezTo>
                  <a:pt x="294630" y="1538861"/>
                  <a:pt x="293022" y="1538422"/>
                  <a:pt x="291195" y="1538422"/>
                </a:cubicBezTo>
                <a:lnTo>
                  <a:pt x="299966" y="1519126"/>
                </a:lnTo>
                <a:cubicBezTo>
                  <a:pt x="305082" y="1518614"/>
                  <a:pt x="307128" y="1516568"/>
                  <a:pt x="306105" y="1512986"/>
                </a:cubicBezTo>
                <a:cubicBezTo>
                  <a:pt x="305082" y="1509405"/>
                  <a:pt x="307128" y="1507358"/>
                  <a:pt x="312245" y="1506847"/>
                </a:cubicBezTo>
                <a:lnTo>
                  <a:pt x="312245" y="1485796"/>
                </a:lnTo>
                <a:cubicBezTo>
                  <a:pt x="306325" y="1494348"/>
                  <a:pt x="299746" y="1505312"/>
                  <a:pt x="292510" y="1518687"/>
                </a:cubicBezTo>
                <a:cubicBezTo>
                  <a:pt x="285274" y="1532063"/>
                  <a:pt x="281327" y="1543904"/>
                  <a:pt x="280670" y="1554210"/>
                </a:cubicBezTo>
                <a:lnTo>
                  <a:pt x="271899" y="1559472"/>
                </a:lnTo>
                <a:cubicBezTo>
                  <a:pt x="271935" y="1561446"/>
                  <a:pt x="271424" y="1563639"/>
                  <a:pt x="270364" y="1566051"/>
                </a:cubicBezTo>
                <a:cubicBezTo>
                  <a:pt x="269304" y="1568462"/>
                  <a:pt x="267477" y="1569778"/>
                  <a:pt x="264882" y="1569997"/>
                </a:cubicBezTo>
                <a:cubicBezTo>
                  <a:pt x="259692" y="1573214"/>
                  <a:pt x="257353" y="1578184"/>
                  <a:pt x="257865" y="1584908"/>
                </a:cubicBezTo>
                <a:cubicBezTo>
                  <a:pt x="258377" y="1591632"/>
                  <a:pt x="256038" y="1596603"/>
                  <a:pt x="250848" y="1599819"/>
                </a:cubicBezTo>
                <a:lnTo>
                  <a:pt x="228044" y="1631394"/>
                </a:lnTo>
                <a:cubicBezTo>
                  <a:pt x="227678" y="1636072"/>
                  <a:pt x="224901" y="1643381"/>
                  <a:pt x="219712" y="1653321"/>
                </a:cubicBezTo>
                <a:cubicBezTo>
                  <a:pt x="214522" y="1663262"/>
                  <a:pt x="209113" y="1668817"/>
                  <a:pt x="203485" y="1669986"/>
                </a:cubicBezTo>
                <a:cubicBezTo>
                  <a:pt x="202023" y="1669694"/>
                  <a:pt x="201439" y="1668524"/>
                  <a:pt x="201731" y="1666478"/>
                </a:cubicBezTo>
                <a:lnTo>
                  <a:pt x="201731" y="1650690"/>
                </a:lnTo>
                <a:lnTo>
                  <a:pt x="208748" y="1641919"/>
                </a:lnTo>
                <a:cubicBezTo>
                  <a:pt x="208565" y="1636693"/>
                  <a:pt x="209369" y="1630042"/>
                  <a:pt x="211160" y="1621965"/>
                </a:cubicBezTo>
                <a:cubicBezTo>
                  <a:pt x="212951" y="1613889"/>
                  <a:pt x="216824" y="1609430"/>
                  <a:pt x="222781" y="1608590"/>
                </a:cubicBezTo>
                <a:cubicBezTo>
                  <a:pt x="225651" y="1596061"/>
                  <a:pt x="232191" y="1575314"/>
                  <a:pt x="242402" y="1546348"/>
                </a:cubicBezTo>
                <a:cubicBezTo>
                  <a:pt x="252613" y="1517383"/>
                  <a:pt x="263312" y="1488709"/>
                  <a:pt x="274497" y="1460328"/>
                </a:cubicBezTo>
                <a:cubicBezTo>
                  <a:pt x="285683" y="1431947"/>
                  <a:pt x="294172" y="1412370"/>
                  <a:pt x="299966" y="1401595"/>
                </a:cubicBezTo>
                <a:cubicBezTo>
                  <a:pt x="300185" y="1398379"/>
                  <a:pt x="301062" y="1396040"/>
                  <a:pt x="302597" y="1394579"/>
                </a:cubicBezTo>
                <a:cubicBezTo>
                  <a:pt x="304132" y="1393117"/>
                  <a:pt x="305009" y="1390778"/>
                  <a:pt x="305228" y="1387562"/>
                </a:cubicBezTo>
                <a:cubicBezTo>
                  <a:pt x="307823" y="1385662"/>
                  <a:pt x="309650" y="1382884"/>
                  <a:pt x="310710" y="1379230"/>
                </a:cubicBezTo>
                <a:cubicBezTo>
                  <a:pt x="311770" y="1375575"/>
                  <a:pt x="312281" y="1371920"/>
                  <a:pt x="312245" y="1368266"/>
                </a:cubicBezTo>
                <a:cubicBezTo>
                  <a:pt x="312281" y="1367206"/>
                  <a:pt x="312208" y="1365817"/>
                  <a:pt x="312026" y="1364100"/>
                </a:cubicBezTo>
                <a:cubicBezTo>
                  <a:pt x="311843" y="1362382"/>
                  <a:pt x="311331" y="1361432"/>
                  <a:pt x="310491" y="1361249"/>
                </a:cubicBezTo>
                <a:cubicBezTo>
                  <a:pt x="308517" y="1362199"/>
                  <a:pt x="306325" y="1366439"/>
                  <a:pt x="303913" y="1373967"/>
                </a:cubicBezTo>
                <a:cubicBezTo>
                  <a:pt x="301500" y="1381495"/>
                  <a:pt x="300185" y="1386612"/>
                  <a:pt x="299966" y="1389316"/>
                </a:cubicBezTo>
                <a:cubicBezTo>
                  <a:pt x="292949" y="1390339"/>
                  <a:pt x="288563" y="1394433"/>
                  <a:pt x="286809" y="1401595"/>
                </a:cubicBezTo>
                <a:cubicBezTo>
                  <a:pt x="285055" y="1408758"/>
                  <a:pt x="280670" y="1412851"/>
                  <a:pt x="273653" y="1413875"/>
                </a:cubicBezTo>
                <a:lnTo>
                  <a:pt x="257865" y="1452467"/>
                </a:lnTo>
                <a:cubicBezTo>
                  <a:pt x="257025" y="1457218"/>
                  <a:pt x="253443" y="1464819"/>
                  <a:pt x="247121" y="1475271"/>
                </a:cubicBezTo>
                <a:cubicBezTo>
                  <a:pt x="240798" y="1485723"/>
                  <a:pt x="236778" y="1491571"/>
                  <a:pt x="235061" y="1492813"/>
                </a:cubicBezTo>
                <a:lnTo>
                  <a:pt x="228044" y="1492813"/>
                </a:lnTo>
                <a:cubicBezTo>
                  <a:pt x="228044" y="1495627"/>
                  <a:pt x="227605" y="1498770"/>
                  <a:pt x="226728" y="1502242"/>
                </a:cubicBezTo>
                <a:cubicBezTo>
                  <a:pt x="225851" y="1505714"/>
                  <a:pt x="224536" y="1508418"/>
                  <a:pt x="222781" y="1510355"/>
                </a:cubicBezTo>
                <a:cubicBezTo>
                  <a:pt x="222197" y="1516897"/>
                  <a:pt x="219858" y="1522232"/>
                  <a:pt x="215765" y="1526362"/>
                </a:cubicBezTo>
                <a:cubicBezTo>
                  <a:pt x="211671" y="1530492"/>
                  <a:pt x="209333" y="1536266"/>
                  <a:pt x="208748" y="1543685"/>
                </a:cubicBezTo>
                <a:lnTo>
                  <a:pt x="194714" y="1554210"/>
                </a:lnTo>
                <a:lnTo>
                  <a:pt x="194714" y="1582277"/>
                </a:lnTo>
                <a:cubicBezTo>
                  <a:pt x="192887" y="1582167"/>
                  <a:pt x="191279" y="1582386"/>
                  <a:pt x="189890" y="1582935"/>
                </a:cubicBezTo>
                <a:cubicBezTo>
                  <a:pt x="188502" y="1583483"/>
                  <a:pt x="187771" y="1585018"/>
                  <a:pt x="187698" y="1587539"/>
                </a:cubicBezTo>
                <a:cubicBezTo>
                  <a:pt x="187807" y="1589367"/>
                  <a:pt x="187588" y="1590975"/>
                  <a:pt x="187040" y="1592363"/>
                </a:cubicBezTo>
                <a:cubicBezTo>
                  <a:pt x="186492" y="1593752"/>
                  <a:pt x="184957" y="1594483"/>
                  <a:pt x="182435" y="1594556"/>
                </a:cubicBezTo>
                <a:cubicBezTo>
                  <a:pt x="180571" y="1597151"/>
                  <a:pt x="178159" y="1598978"/>
                  <a:pt x="175199" y="1600038"/>
                </a:cubicBezTo>
                <a:cubicBezTo>
                  <a:pt x="172239" y="1601098"/>
                  <a:pt x="169388" y="1601609"/>
                  <a:pt x="166647" y="1601573"/>
                </a:cubicBezTo>
                <a:lnTo>
                  <a:pt x="164893" y="1624377"/>
                </a:lnTo>
                <a:cubicBezTo>
                  <a:pt x="161312" y="1624560"/>
                  <a:pt x="158388" y="1624195"/>
                  <a:pt x="156122" y="1623281"/>
                </a:cubicBezTo>
                <a:cubicBezTo>
                  <a:pt x="153856" y="1622367"/>
                  <a:pt x="152687" y="1619809"/>
                  <a:pt x="152614" y="1615606"/>
                </a:cubicBezTo>
                <a:lnTo>
                  <a:pt x="152614" y="1606835"/>
                </a:lnTo>
                <a:cubicBezTo>
                  <a:pt x="157511" y="1603181"/>
                  <a:pt x="159996" y="1596018"/>
                  <a:pt x="160069" y="1585347"/>
                </a:cubicBezTo>
                <a:cubicBezTo>
                  <a:pt x="160142" y="1574675"/>
                  <a:pt x="159996" y="1566635"/>
                  <a:pt x="159631" y="1561226"/>
                </a:cubicBezTo>
                <a:cubicBezTo>
                  <a:pt x="160690" y="1561300"/>
                  <a:pt x="162079" y="1561153"/>
                  <a:pt x="163797" y="1560788"/>
                </a:cubicBezTo>
                <a:cubicBezTo>
                  <a:pt x="165514" y="1560423"/>
                  <a:pt x="166465" y="1559399"/>
                  <a:pt x="166647" y="1557718"/>
                </a:cubicBezTo>
                <a:cubicBezTo>
                  <a:pt x="166465" y="1555854"/>
                  <a:pt x="165514" y="1553881"/>
                  <a:pt x="163797" y="1551798"/>
                </a:cubicBezTo>
                <a:cubicBezTo>
                  <a:pt x="162079" y="1549715"/>
                  <a:pt x="160690" y="1548180"/>
                  <a:pt x="159631" y="1547193"/>
                </a:cubicBezTo>
                <a:lnTo>
                  <a:pt x="159631" y="1513863"/>
                </a:lnTo>
                <a:cubicBezTo>
                  <a:pt x="170375" y="1513571"/>
                  <a:pt x="175199" y="1510647"/>
                  <a:pt x="174103" y="1505093"/>
                </a:cubicBezTo>
                <a:cubicBezTo>
                  <a:pt x="173006" y="1499538"/>
                  <a:pt x="175199" y="1493106"/>
                  <a:pt x="180681" y="1485796"/>
                </a:cubicBezTo>
                <a:lnTo>
                  <a:pt x="180681" y="1455975"/>
                </a:lnTo>
                <a:cubicBezTo>
                  <a:pt x="183276" y="1454038"/>
                  <a:pt x="185103" y="1451334"/>
                  <a:pt x="186163" y="1447862"/>
                </a:cubicBezTo>
                <a:cubicBezTo>
                  <a:pt x="187223" y="1444390"/>
                  <a:pt x="187734" y="1441247"/>
                  <a:pt x="187698" y="1438433"/>
                </a:cubicBezTo>
                <a:cubicBezTo>
                  <a:pt x="187588" y="1437300"/>
                  <a:pt x="186930" y="1435619"/>
                  <a:pt x="185724" y="1433390"/>
                </a:cubicBezTo>
                <a:cubicBezTo>
                  <a:pt x="184518" y="1431161"/>
                  <a:pt x="183422" y="1429918"/>
                  <a:pt x="182435" y="1429662"/>
                </a:cubicBezTo>
                <a:cubicBezTo>
                  <a:pt x="181594" y="1429882"/>
                  <a:pt x="181083" y="1430759"/>
                  <a:pt x="180900" y="1432294"/>
                </a:cubicBezTo>
                <a:cubicBezTo>
                  <a:pt x="180717" y="1433829"/>
                  <a:pt x="180644" y="1434706"/>
                  <a:pt x="180681" y="1434925"/>
                </a:cubicBezTo>
                <a:lnTo>
                  <a:pt x="163139" y="1427908"/>
                </a:lnTo>
                <a:cubicBezTo>
                  <a:pt x="163943" y="1423486"/>
                  <a:pt x="163212" y="1420051"/>
                  <a:pt x="160946" y="1417602"/>
                </a:cubicBezTo>
                <a:cubicBezTo>
                  <a:pt x="158680" y="1415154"/>
                  <a:pt x="155318" y="1413911"/>
                  <a:pt x="150860" y="1413875"/>
                </a:cubicBezTo>
                <a:lnTo>
                  <a:pt x="140335" y="1396333"/>
                </a:lnTo>
                <a:lnTo>
                  <a:pt x="147351" y="1392825"/>
                </a:lnTo>
                <a:lnTo>
                  <a:pt x="147351" y="1345461"/>
                </a:lnTo>
                <a:lnTo>
                  <a:pt x="152614" y="1336690"/>
                </a:lnTo>
                <a:cubicBezTo>
                  <a:pt x="155209" y="1335667"/>
                  <a:pt x="157036" y="1333767"/>
                  <a:pt x="158096" y="1330989"/>
                </a:cubicBezTo>
                <a:cubicBezTo>
                  <a:pt x="159155" y="1328212"/>
                  <a:pt x="159667" y="1325434"/>
                  <a:pt x="159631" y="1322657"/>
                </a:cubicBezTo>
                <a:cubicBezTo>
                  <a:pt x="162810" y="1319331"/>
                  <a:pt x="164784" y="1314580"/>
                  <a:pt x="165551" y="1308404"/>
                </a:cubicBezTo>
                <a:cubicBezTo>
                  <a:pt x="166318" y="1302228"/>
                  <a:pt x="167853" y="1298793"/>
                  <a:pt x="170156" y="1298098"/>
                </a:cubicBezTo>
                <a:cubicBezTo>
                  <a:pt x="172750" y="1298208"/>
                  <a:pt x="175016" y="1298866"/>
                  <a:pt x="176953" y="1300072"/>
                </a:cubicBezTo>
                <a:cubicBezTo>
                  <a:pt x="178890" y="1301278"/>
                  <a:pt x="180717" y="1302374"/>
                  <a:pt x="182435" y="1303361"/>
                </a:cubicBezTo>
                <a:cubicBezTo>
                  <a:pt x="184957" y="1303069"/>
                  <a:pt x="186492" y="1301461"/>
                  <a:pt x="187040" y="1298537"/>
                </a:cubicBezTo>
                <a:cubicBezTo>
                  <a:pt x="187588" y="1295613"/>
                  <a:pt x="187807" y="1293128"/>
                  <a:pt x="187698" y="1291082"/>
                </a:cubicBezTo>
                <a:lnTo>
                  <a:pt x="201731" y="1257752"/>
                </a:lnTo>
                <a:cubicBezTo>
                  <a:pt x="201841" y="1253476"/>
                  <a:pt x="202499" y="1249310"/>
                  <a:pt x="203705" y="1245253"/>
                </a:cubicBezTo>
                <a:lnTo>
                  <a:pt x="205240" y="1238807"/>
                </a:lnTo>
                <a:lnTo>
                  <a:pt x="208748" y="1229685"/>
                </a:lnTo>
                <a:lnTo>
                  <a:pt x="208748" y="1227931"/>
                </a:lnTo>
                <a:lnTo>
                  <a:pt x="208748" y="1222668"/>
                </a:lnTo>
                <a:lnTo>
                  <a:pt x="212256" y="1217406"/>
                </a:lnTo>
                <a:lnTo>
                  <a:pt x="214010" y="1217406"/>
                </a:lnTo>
                <a:cubicBezTo>
                  <a:pt x="214303" y="1223619"/>
                  <a:pt x="216349" y="1219964"/>
                  <a:pt x="220150" y="1206442"/>
                </a:cubicBezTo>
                <a:cubicBezTo>
                  <a:pt x="223951" y="1192920"/>
                  <a:pt x="227752" y="1184880"/>
                  <a:pt x="231552" y="1182322"/>
                </a:cubicBezTo>
                <a:lnTo>
                  <a:pt x="235061" y="1163026"/>
                </a:lnTo>
                <a:lnTo>
                  <a:pt x="247340" y="1143730"/>
                </a:lnTo>
                <a:cubicBezTo>
                  <a:pt x="247632" y="1139637"/>
                  <a:pt x="248802" y="1136421"/>
                  <a:pt x="250848" y="1134082"/>
                </a:cubicBezTo>
                <a:cubicBezTo>
                  <a:pt x="252895" y="1131743"/>
                  <a:pt x="254064" y="1128527"/>
                  <a:pt x="254357" y="1124434"/>
                </a:cubicBezTo>
                <a:cubicBezTo>
                  <a:pt x="256111" y="1121729"/>
                  <a:pt x="257427" y="1118806"/>
                  <a:pt x="258304" y="1115663"/>
                </a:cubicBezTo>
                <a:cubicBezTo>
                  <a:pt x="259181" y="1112520"/>
                  <a:pt x="259619" y="1109596"/>
                  <a:pt x="259619" y="1106892"/>
                </a:cubicBezTo>
                <a:cubicBezTo>
                  <a:pt x="255745" y="1111351"/>
                  <a:pt x="251652" y="1116467"/>
                  <a:pt x="247340" y="1122241"/>
                </a:cubicBezTo>
                <a:cubicBezTo>
                  <a:pt x="243028" y="1128015"/>
                  <a:pt x="240689" y="1134009"/>
                  <a:pt x="240323" y="1140221"/>
                </a:cubicBezTo>
                <a:lnTo>
                  <a:pt x="231552" y="1145484"/>
                </a:lnTo>
                <a:cubicBezTo>
                  <a:pt x="231479" y="1150929"/>
                  <a:pt x="230310" y="1156704"/>
                  <a:pt x="228044" y="1162807"/>
                </a:cubicBezTo>
                <a:cubicBezTo>
                  <a:pt x="225778" y="1168910"/>
                  <a:pt x="222854" y="1174245"/>
                  <a:pt x="219273" y="1178814"/>
                </a:cubicBezTo>
                <a:cubicBezTo>
                  <a:pt x="218688" y="1185684"/>
                  <a:pt x="216349" y="1192116"/>
                  <a:pt x="212256" y="1198110"/>
                </a:cubicBezTo>
                <a:cubicBezTo>
                  <a:pt x="208163" y="1204103"/>
                  <a:pt x="205824" y="1210535"/>
                  <a:pt x="205239" y="1217406"/>
                </a:cubicBezTo>
                <a:cubicBezTo>
                  <a:pt x="200269" y="1217113"/>
                  <a:pt x="197930" y="1214190"/>
                  <a:pt x="198223" y="1208635"/>
                </a:cubicBezTo>
                <a:cubicBezTo>
                  <a:pt x="198296" y="1204213"/>
                  <a:pt x="199027" y="1199900"/>
                  <a:pt x="200415" y="1195698"/>
                </a:cubicBezTo>
                <a:cubicBezTo>
                  <a:pt x="201804" y="1191495"/>
                  <a:pt x="203412" y="1187621"/>
                  <a:pt x="205239" y="1184076"/>
                </a:cubicBezTo>
                <a:cubicBezTo>
                  <a:pt x="205203" y="1181299"/>
                  <a:pt x="205715" y="1178521"/>
                  <a:pt x="206774" y="1175744"/>
                </a:cubicBezTo>
                <a:cubicBezTo>
                  <a:pt x="207834" y="1172966"/>
                  <a:pt x="209661" y="1171066"/>
                  <a:pt x="212256" y="1170043"/>
                </a:cubicBezTo>
                <a:cubicBezTo>
                  <a:pt x="212549" y="1165876"/>
                  <a:pt x="213718" y="1162368"/>
                  <a:pt x="215765" y="1159518"/>
                </a:cubicBezTo>
                <a:cubicBezTo>
                  <a:pt x="217811" y="1156667"/>
                  <a:pt x="218981" y="1153159"/>
                  <a:pt x="219273" y="1148992"/>
                </a:cubicBezTo>
                <a:cubicBezTo>
                  <a:pt x="223658" y="1147969"/>
                  <a:pt x="227167" y="1142999"/>
                  <a:pt x="229798" y="1134082"/>
                </a:cubicBezTo>
                <a:cubicBezTo>
                  <a:pt x="232429" y="1125165"/>
                  <a:pt x="234184" y="1118440"/>
                  <a:pt x="235061" y="1113909"/>
                </a:cubicBezTo>
                <a:cubicBezTo>
                  <a:pt x="240542" y="1106819"/>
                  <a:pt x="245805" y="1099071"/>
                  <a:pt x="250848" y="1090666"/>
                </a:cubicBezTo>
                <a:cubicBezTo>
                  <a:pt x="255892" y="1082260"/>
                  <a:pt x="259400" y="1073635"/>
                  <a:pt x="261373" y="1064791"/>
                </a:cubicBezTo>
                <a:lnTo>
                  <a:pt x="273653" y="1050758"/>
                </a:lnTo>
                <a:cubicBezTo>
                  <a:pt x="274238" y="1043960"/>
                  <a:pt x="276576" y="1037821"/>
                  <a:pt x="280670" y="1032339"/>
                </a:cubicBezTo>
                <a:cubicBezTo>
                  <a:pt x="284763" y="1026857"/>
                  <a:pt x="287102" y="1020717"/>
                  <a:pt x="287686" y="1013920"/>
                </a:cubicBezTo>
                <a:cubicBezTo>
                  <a:pt x="292401" y="1010302"/>
                  <a:pt x="297005" y="1005697"/>
                  <a:pt x="301500" y="1000106"/>
                </a:cubicBezTo>
                <a:cubicBezTo>
                  <a:pt x="305996" y="994514"/>
                  <a:pt x="308408" y="988594"/>
                  <a:pt x="308737" y="982345"/>
                </a:cubicBezTo>
                <a:cubicBezTo>
                  <a:pt x="311331" y="980408"/>
                  <a:pt x="313159" y="977703"/>
                  <a:pt x="314218" y="974231"/>
                </a:cubicBezTo>
                <a:cubicBezTo>
                  <a:pt x="315278" y="970760"/>
                  <a:pt x="315790" y="967617"/>
                  <a:pt x="315753" y="964803"/>
                </a:cubicBezTo>
                <a:cubicBezTo>
                  <a:pt x="315973" y="963377"/>
                  <a:pt x="316850" y="960527"/>
                  <a:pt x="318385" y="956251"/>
                </a:cubicBezTo>
                <a:cubicBezTo>
                  <a:pt x="319919" y="951975"/>
                  <a:pt x="320797" y="949563"/>
                  <a:pt x="321016" y="949015"/>
                </a:cubicBezTo>
                <a:cubicBezTo>
                  <a:pt x="321856" y="949234"/>
                  <a:pt x="322368" y="950111"/>
                  <a:pt x="322551" y="951646"/>
                </a:cubicBezTo>
                <a:cubicBezTo>
                  <a:pt x="322733" y="953181"/>
                  <a:pt x="322807" y="954058"/>
                  <a:pt x="322770" y="954278"/>
                </a:cubicBezTo>
                <a:lnTo>
                  <a:pt x="336803" y="943753"/>
                </a:lnTo>
                <a:cubicBezTo>
                  <a:pt x="334903" y="941158"/>
                  <a:pt x="333003" y="938453"/>
                  <a:pt x="331102" y="935639"/>
                </a:cubicBezTo>
                <a:cubicBezTo>
                  <a:pt x="329202" y="932825"/>
                  <a:pt x="328179" y="929682"/>
                  <a:pt x="328033" y="926211"/>
                </a:cubicBezTo>
                <a:cubicBezTo>
                  <a:pt x="328106" y="924456"/>
                  <a:pt x="328837" y="923141"/>
                  <a:pt x="330225" y="922264"/>
                </a:cubicBezTo>
                <a:cubicBezTo>
                  <a:pt x="331614" y="921387"/>
                  <a:pt x="333222" y="920948"/>
                  <a:pt x="335049" y="920948"/>
                </a:cubicBezTo>
                <a:lnTo>
                  <a:pt x="343820" y="906914"/>
                </a:lnTo>
                <a:cubicBezTo>
                  <a:pt x="353359" y="910569"/>
                  <a:pt x="357525" y="908084"/>
                  <a:pt x="356319" y="899459"/>
                </a:cubicBezTo>
                <a:cubicBezTo>
                  <a:pt x="355113" y="890835"/>
                  <a:pt x="359718" y="885718"/>
                  <a:pt x="370133" y="884110"/>
                </a:cubicBezTo>
                <a:lnTo>
                  <a:pt x="371887" y="857797"/>
                </a:lnTo>
                <a:cubicBezTo>
                  <a:pt x="375323" y="857724"/>
                  <a:pt x="377661" y="856555"/>
                  <a:pt x="378904" y="854289"/>
                </a:cubicBezTo>
                <a:cubicBezTo>
                  <a:pt x="380147" y="852023"/>
                  <a:pt x="380731" y="849100"/>
                  <a:pt x="380658" y="845518"/>
                </a:cubicBezTo>
                <a:cubicBezTo>
                  <a:pt x="380475" y="841827"/>
                  <a:pt x="380402" y="837807"/>
                  <a:pt x="380439" y="833458"/>
                </a:cubicBezTo>
                <a:cubicBezTo>
                  <a:pt x="380475" y="829109"/>
                  <a:pt x="381718" y="825528"/>
                  <a:pt x="384167" y="822714"/>
                </a:cubicBezTo>
                <a:cubicBezTo>
                  <a:pt x="392864" y="827209"/>
                  <a:pt x="397396" y="825235"/>
                  <a:pt x="397762" y="816793"/>
                </a:cubicBezTo>
                <a:cubicBezTo>
                  <a:pt x="398127" y="808351"/>
                  <a:pt x="400027" y="803308"/>
                  <a:pt x="403463" y="801663"/>
                </a:cubicBezTo>
                <a:cubicBezTo>
                  <a:pt x="404303" y="801956"/>
                  <a:pt x="404815" y="803125"/>
                  <a:pt x="404998" y="805172"/>
                </a:cubicBezTo>
                <a:cubicBezTo>
                  <a:pt x="405180" y="807218"/>
                  <a:pt x="405253" y="808388"/>
                  <a:pt x="405217" y="808680"/>
                </a:cubicBezTo>
                <a:cubicBezTo>
                  <a:pt x="411539" y="803454"/>
                  <a:pt x="415998" y="796364"/>
                  <a:pt x="418593" y="787411"/>
                </a:cubicBezTo>
                <a:cubicBezTo>
                  <a:pt x="421187" y="778457"/>
                  <a:pt x="426084" y="772683"/>
                  <a:pt x="433284" y="770088"/>
                </a:cubicBezTo>
                <a:lnTo>
                  <a:pt x="433284" y="754300"/>
                </a:lnTo>
                <a:cubicBezTo>
                  <a:pt x="434636" y="752985"/>
                  <a:pt x="437194" y="750353"/>
                  <a:pt x="440958" y="746406"/>
                </a:cubicBezTo>
                <a:cubicBezTo>
                  <a:pt x="444723" y="742460"/>
                  <a:pt x="446842" y="739828"/>
                  <a:pt x="447317" y="738513"/>
                </a:cubicBezTo>
                <a:cubicBezTo>
                  <a:pt x="447135" y="736831"/>
                  <a:pt x="446184" y="735808"/>
                  <a:pt x="444467" y="735443"/>
                </a:cubicBezTo>
                <a:cubicBezTo>
                  <a:pt x="442749" y="735077"/>
                  <a:pt x="441360" y="734931"/>
                  <a:pt x="440301" y="735004"/>
                </a:cubicBezTo>
                <a:cubicBezTo>
                  <a:pt x="440045" y="738403"/>
                  <a:pt x="438364" y="740376"/>
                  <a:pt x="435257" y="740925"/>
                </a:cubicBezTo>
                <a:cubicBezTo>
                  <a:pt x="432151" y="741473"/>
                  <a:pt x="429154" y="741254"/>
                  <a:pt x="426267" y="740267"/>
                </a:cubicBezTo>
                <a:lnTo>
                  <a:pt x="415742" y="754300"/>
                </a:lnTo>
                <a:lnTo>
                  <a:pt x="398200" y="761317"/>
                </a:lnTo>
                <a:cubicBezTo>
                  <a:pt x="395423" y="764862"/>
                  <a:pt x="392645" y="768736"/>
                  <a:pt x="389868" y="772939"/>
                </a:cubicBezTo>
                <a:cubicBezTo>
                  <a:pt x="387090" y="777141"/>
                  <a:pt x="385190" y="781454"/>
                  <a:pt x="384167" y="785876"/>
                </a:cubicBezTo>
                <a:cubicBezTo>
                  <a:pt x="365704" y="789958"/>
                  <a:pt x="355851" y="793878"/>
                  <a:pt x="354605" y="797635"/>
                </a:cubicBezTo>
                <a:cubicBezTo>
                  <a:pt x="353360" y="801393"/>
                  <a:pt x="352212" y="805053"/>
                  <a:pt x="351162" y="808615"/>
                </a:cubicBezTo>
                <a:cubicBezTo>
                  <a:pt x="350111" y="812178"/>
                  <a:pt x="340648" y="815708"/>
                  <a:pt x="322770" y="819205"/>
                </a:cubicBezTo>
                <a:cubicBezTo>
                  <a:pt x="322843" y="822787"/>
                  <a:pt x="322258" y="825710"/>
                  <a:pt x="321016" y="827976"/>
                </a:cubicBezTo>
                <a:cubicBezTo>
                  <a:pt x="319773" y="830242"/>
                  <a:pt x="317434" y="831412"/>
                  <a:pt x="313999" y="831485"/>
                </a:cubicBezTo>
                <a:cubicBezTo>
                  <a:pt x="303474" y="832873"/>
                  <a:pt x="298650" y="838428"/>
                  <a:pt x="299527" y="848149"/>
                </a:cubicBezTo>
                <a:cubicBezTo>
                  <a:pt x="300404" y="857870"/>
                  <a:pt x="296457" y="863425"/>
                  <a:pt x="287686" y="864814"/>
                </a:cubicBezTo>
                <a:cubicBezTo>
                  <a:pt x="284909" y="864851"/>
                  <a:pt x="282131" y="864339"/>
                  <a:pt x="279354" y="863279"/>
                </a:cubicBezTo>
                <a:cubicBezTo>
                  <a:pt x="276576" y="862219"/>
                  <a:pt x="274676" y="860392"/>
                  <a:pt x="273653" y="857797"/>
                </a:cubicBezTo>
                <a:cubicBezTo>
                  <a:pt x="274530" y="852169"/>
                  <a:pt x="278038" y="847199"/>
                  <a:pt x="284178" y="842887"/>
                </a:cubicBezTo>
                <a:cubicBezTo>
                  <a:pt x="290318" y="838574"/>
                  <a:pt x="293826" y="831850"/>
                  <a:pt x="294703" y="822714"/>
                </a:cubicBezTo>
                <a:lnTo>
                  <a:pt x="306982" y="808680"/>
                </a:lnTo>
                <a:cubicBezTo>
                  <a:pt x="301537" y="809265"/>
                  <a:pt x="297517" y="811604"/>
                  <a:pt x="294922" y="815697"/>
                </a:cubicBezTo>
                <a:cubicBezTo>
                  <a:pt x="292328" y="819790"/>
                  <a:pt x="286992" y="822129"/>
                  <a:pt x="278915" y="822714"/>
                </a:cubicBezTo>
                <a:cubicBezTo>
                  <a:pt x="276065" y="822750"/>
                  <a:pt x="272995" y="823554"/>
                  <a:pt x="269706" y="825126"/>
                </a:cubicBezTo>
                <a:cubicBezTo>
                  <a:pt x="266417" y="826697"/>
                  <a:pt x="264224" y="828817"/>
                  <a:pt x="263128" y="831485"/>
                </a:cubicBezTo>
                <a:cubicBezTo>
                  <a:pt x="261227" y="831375"/>
                  <a:pt x="259327" y="831594"/>
                  <a:pt x="257427" y="832142"/>
                </a:cubicBezTo>
                <a:cubicBezTo>
                  <a:pt x="255526" y="832691"/>
                  <a:pt x="254503" y="834225"/>
                  <a:pt x="254357" y="836747"/>
                </a:cubicBezTo>
                <a:cubicBezTo>
                  <a:pt x="254941" y="838063"/>
                  <a:pt x="257280" y="838501"/>
                  <a:pt x="261373" y="838063"/>
                </a:cubicBezTo>
                <a:cubicBezTo>
                  <a:pt x="265467" y="837624"/>
                  <a:pt x="267805" y="838940"/>
                  <a:pt x="268390" y="842010"/>
                </a:cubicBezTo>
                <a:cubicBezTo>
                  <a:pt x="268244" y="844714"/>
                  <a:pt x="267221" y="847199"/>
                  <a:pt x="265320" y="849465"/>
                </a:cubicBezTo>
                <a:cubicBezTo>
                  <a:pt x="263420" y="851731"/>
                  <a:pt x="261520" y="853339"/>
                  <a:pt x="259619" y="854289"/>
                </a:cubicBezTo>
                <a:cubicBezTo>
                  <a:pt x="259692" y="855276"/>
                  <a:pt x="259546" y="856372"/>
                  <a:pt x="259181" y="857578"/>
                </a:cubicBezTo>
                <a:cubicBezTo>
                  <a:pt x="258815" y="858784"/>
                  <a:pt x="257792" y="859442"/>
                  <a:pt x="256111" y="859552"/>
                </a:cubicBezTo>
                <a:cubicBezTo>
                  <a:pt x="253516" y="859478"/>
                  <a:pt x="251250" y="858748"/>
                  <a:pt x="249313" y="857359"/>
                </a:cubicBezTo>
                <a:cubicBezTo>
                  <a:pt x="247377" y="855970"/>
                  <a:pt x="245549" y="854362"/>
                  <a:pt x="243832" y="852535"/>
                </a:cubicBezTo>
                <a:cubicBezTo>
                  <a:pt x="239446" y="857067"/>
                  <a:pt x="234622" y="861160"/>
                  <a:pt x="229360" y="864814"/>
                </a:cubicBezTo>
                <a:cubicBezTo>
                  <a:pt x="224097" y="868469"/>
                  <a:pt x="218396" y="870808"/>
                  <a:pt x="212256" y="871831"/>
                </a:cubicBezTo>
                <a:lnTo>
                  <a:pt x="198223" y="871831"/>
                </a:lnTo>
                <a:lnTo>
                  <a:pt x="196469" y="884110"/>
                </a:lnTo>
                <a:lnTo>
                  <a:pt x="178927" y="884110"/>
                </a:lnTo>
                <a:cubicBezTo>
                  <a:pt x="178342" y="890981"/>
                  <a:pt x="174687" y="896097"/>
                  <a:pt x="167963" y="899459"/>
                </a:cubicBezTo>
                <a:cubicBezTo>
                  <a:pt x="161239" y="902821"/>
                  <a:pt x="154953" y="905307"/>
                  <a:pt x="149105" y="906914"/>
                </a:cubicBezTo>
                <a:lnTo>
                  <a:pt x="135072" y="920948"/>
                </a:lnTo>
                <a:lnTo>
                  <a:pt x="117530" y="926211"/>
                </a:lnTo>
                <a:lnTo>
                  <a:pt x="114022" y="919194"/>
                </a:lnTo>
                <a:cubicBezTo>
                  <a:pt x="114131" y="915759"/>
                  <a:pt x="115228" y="913420"/>
                  <a:pt x="117311" y="912177"/>
                </a:cubicBezTo>
                <a:cubicBezTo>
                  <a:pt x="119394" y="910935"/>
                  <a:pt x="121806" y="910350"/>
                  <a:pt x="124547" y="910423"/>
                </a:cubicBezTo>
                <a:lnTo>
                  <a:pt x="129809" y="910423"/>
                </a:lnTo>
                <a:cubicBezTo>
                  <a:pt x="133976" y="907609"/>
                  <a:pt x="139238" y="903589"/>
                  <a:pt x="145597" y="898363"/>
                </a:cubicBezTo>
                <a:cubicBezTo>
                  <a:pt x="151956" y="893137"/>
                  <a:pt x="155464" y="887801"/>
                  <a:pt x="156122" y="882356"/>
                </a:cubicBezTo>
                <a:cubicBezTo>
                  <a:pt x="156159" y="882210"/>
                  <a:pt x="156086" y="881625"/>
                  <a:pt x="155903" y="880602"/>
                </a:cubicBezTo>
                <a:cubicBezTo>
                  <a:pt x="155720" y="879579"/>
                  <a:pt x="155209" y="878994"/>
                  <a:pt x="154368" y="878848"/>
                </a:cubicBezTo>
                <a:cubicBezTo>
                  <a:pt x="152431" y="879213"/>
                  <a:pt x="150165" y="881113"/>
                  <a:pt x="147571" y="884549"/>
                </a:cubicBezTo>
                <a:cubicBezTo>
                  <a:pt x="144976" y="887984"/>
                  <a:pt x="143149" y="890761"/>
                  <a:pt x="142089" y="892881"/>
                </a:cubicBezTo>
                <a:cubicBezTo>
                  <a:pt x="140152" y="893758"/>
                  <a:pt x="134816" y="897267"/>
                  <a:pt x="126082" y="903406"/>
                </a:cubicBezTo>
                <a:cubicBezTo>
                  <a:pt x="117347" y="909546"/>
                  <a:pt x="111573" y="913054"/>
                  <a:pt x="108759" y="913931"/>
                </a:cubicBezTo>
                <a:cubicBezTo>
                  <a:pt x="107297" y="913639"/>
                  <a:pt x="106713" y="912470"/>
                  <a:pt x="107005" y="910423"/>
                </a:cubicBezTo>
                <a:cubicBezTo>
                  <a:pt x="106895" y="906513"/>
                  <a:pt x="106237" y="905562"/>
                  <a:pt x="105031" y="907572"/>
                </a:cubicBezTo>
                <a:cubicBezTo>
                  <a:pt x="103826" y="909582"/>
                  <a:pt x="102729" y="911702"/>
                  <a:pt x="101742" y="913931"/>
                </a:cubicBezTo>
                <a:lnTo>
                  <a:pt x="84201" y="920948"/>
                </a:lnTo>
                <a:cubicBezTo>
                  <a:pt x="83141" y="923470"/>
                  <a:pt x="81313" y="925005"/>
                  <a:pt x="78719" y="925553"/>
                </a:cubicBezTo>
                <a:cubicBezTo>
                  <a:pt x="76124" y="926101"/>
                  <a:pt x="73858" y="926320"/>
                  <a:pt x="71921" y="926211"/>
                </a:cubicBezTo>
                <a:lnTo>
                  <a:pt x="61396" y="940244"/>
                </a:lnTo>
                <a:lnTo>
                  <a:pt x="43854" y="947261"/>
                </a:lnTo>
                <a:cubicBezTo>
                  <a:pt x="42027" y="949929"/>
                  <a:pt x="39542" y="952048"/>
                  <a:pt x="36399" y="953620"/>
                </a:cubicBezTo>
                <a:cubicBezTo>
                  <a:pt x="33256" y="955191"/>
                  <a:pt x="29894" y="955995"/>
                  <a:pt x="26312" y="956032"/>
                </a:cubicBezTo>
                <a:lnTo>
                  <a:pt x="22804" y="947261"/>
                </a:lnTo>
                <a:cubicBezTo>
                  <a:pt x="31694" y="946330"/>
                  <a:pt x="37498" y="939811"/>
                  <a:pt x="40216" y="927705"/>
                </a:cubicBezTo>
                <a:cubicBezTo>
                  <a:pt x="42934" y="915599"/>
                  <a:pt x="45359" y="903493"/>
                  <a:pt x="47493" y="891387"/>
                </a:cubicBezTo>
                <a:cubicBezTo>
                  <a:pt x="49626" y="879281"/>
                  <a:pt x="54260" y="872762"/>
                  <a:pt x="61396" y="871831"/>
                </a:cubicBezTo>
                <a:cubicBezTo>
                  <a:pt x="61140" y="867372"/>
                  <a:pt x="61652" y="860940"/>
                  <a:pt x="62931" y="852535"/>
                </a:cubicBezTo>
                <a:cubicBezTo>
                  <a:pt x="64210" y="844129"/>
                  <a:pt x="67792" y="839451"/>
                  <a:pt x="73675" y="838501"/>
                </a:cubicBezTo>
                <a:lnTo>
                  <a:pt x="91217" y="803418"/>
                </a:lnTo>
                <a:cubicBezTo>
                  <a:pt x="93264" y="803710"/>
                  <a:pt x="94433" y="803125"/>
                  <a:pt x="94726" y="801663"/>
                </a:cubicBezTo>
                <a:cubicBezTo>
                  <a:pt x="94506" y="798959"/>
                  <a:pt x="93191" y="796474"/>
                  <a:pt x="90779" y="794208"/>
                </a:cubicBezTo>
                <a:cubicBezTo>
                  <a:pt x="88367" y="791942"/>
                  <a:pt x="86174" y="790334"/>
                  <a:pt x="84201" y="789384"/>
                </a:cubicBezTo>
                <a:cubicBezTo>
                  <a:pt x="82373" y="793039"/>
                  <a:pt x="79888" y="796255"/>
                  <a:pt x="76745" y="799032"/>
                </a:cubicBezTo>
                <a:cubicBezTo>
                  <a:pt x="73602" y="801810"/>
                  <a:pt x="70240" y="803271"/>
                  <a:pt x="66659" y="803418"/>
                </a:cubicBezTo>
                <a:lnTo>
                  <a:pt x="59642" y="815697"/>
                </a:lnTo>
                <a:cubicBezTo>
                  <a:pt x="56791" y="815660"/>
                  <a:pt x="53722" y="816172"/>
                  <a:pt x="50432" y="817232"/>
                </a:cubicBezTo>
                <a:cubicBezTo>
                  <a:pt x="47143" y="818292"/>
                  <a:pt x="44951" y="820119"/>
                  <a:pt x="43854" y="822714"/>
                </a:cubicBezTo>
                <a:cubicBezTo>
                  <a:pt x="39725" y="822640"/>
                  <a:pt x="37020" y="823225"/>
                  <a:pt x="35741" y="824468"/>
                </a:cubicBezTo>
                <a:cubicBezTo>
                  <a:pt x="34462" y="825710"/>
                  <a:pt x="33073" y="828049"/>
                  <a:pt x="31575" y="831485"/>
                </a:cubicBezTo>
                <a:lnTo>
                  <a:pt x="15787" y="838501"/>
                </a:lnTo>
                <a:cubicBezTo>
                  <a:pt x="13046" y="838538"/>
                  <a:pt x="10196" y="838026"/>
                  <a:pt x="7236" y="836966"/>
                </a:cubicBezTo>
                <a:cubicBezTo>
                  <a:pt x="4275" y="835907"/>
                  <a:pt x="1863" y="834079"/>
                  <a:pt x="0" y="831485"/>
                </a:cubicBezTo>
                <a:cubicBezTo>
                  <a:pt x="1315" y="824431"/>
                  <a:pt x="6578" y="817049"/>
                  <a:pt x="15787" y="809338"/>
                </a:cubicBezTo>
                <a:cubicBezTo>
                  <a:pt x="24997" y="801627"/>
                  <a:pt x="30259" y="793806"/>
                  <a:pt x="31575" y="785876"/>
                </a:cubicBezTo>
                <a:lnTo>
                  <a:pt x="45608" y="773596"/>
                </a:lnTo>
                <a:cubicBezTo>
                  <a:pt x="45462" y="769174"/>
                  <a:pt x="44000" y="765301"/>
                  <a:pt x="41223" y="761975"/>
                </a:cubicBezTo>
                <a:cubicBezTo>
                  <a:pt x="38445" y="758649"/>
                  <a:pt x="35229" y="756091"/>
                  <a:pt x="31575" y="754300"/>
                </a:cubicBezTo>
                <a:cubicBezTo>
                  <a:pt x="34974" y="748928"/>
                  <a:pt x="38263" y="743446"/>
                  <a:pt x="41442" y="737855"/>
                </a:cubicBezTo>
                <a:cubicBezTo>
                  <a:pt x="44622" y="732263"/>
                  <a:pt x="48349" y="727220"/>
                  <a:pt x="52625" y="722725"/>
                </a:cubicBezTo>
                <a:cubicBezTo>
                  <a:pt x="56828" y="719582"/>
                  <a:pt x="59825" y="714466"/>
                  <a:pt x="61615" y="707376"/>
                </a:cubicBezTo>
                <a:cubicBezTo>
                  <a:pt x="63406" y="700286"/>
                  <a:pt x="65087" y="694292"/>
                  <a:pt x="66659" y="689395"/>
                </a:cubicBezTo>
                <a:lnTo>
                  <a:pt x="91217" y="664837"/>
                </a:lnTo>
                <a:cubicBezTo>
                  <a:pt x="99001" y="663667"/>
                  <a:pt x="104045" y="658989"/>
                  <a:pt x="106347" y="650803"/>
                </a:cubicBezTo>
                <a:cubicBezTo>
                  <a:pt x="108650" y="642617"/>
                  <a:pt x="114131" y="637939"/>
                  <a:pt x="122793" y="636770"/>
                </a:cubicBezTo>
                <a:cubicBezTo>
                  <a:pt x="132879" y="632055"/>
                  <a:pt x="143404" y="625258"/>
                  <a:pt x="154368" y="616377"/>
                </a:cubicBezTo>
                <a:cubicBezTo>
                  <a:pt x="165332" y="607497"/>
                  <a:pt x="174103" y="598506"/>
                  <a:pt x="180681" y="589407"/>
                </a:cubicBezTo>
                <a:lnTo>
                  <a:pt x="198223" y="580636"/>
                </a:lnTo>
                <a:cubicBezTo>
                  <a:pt x="197967" y="577054"/>
                  <a:pt x="198040" y="574131"/>
                  <a:pt x="198442" y="571865"/>
                </a:cubicBezTo>
                <a:cubicBezTo>
                  <a:pt x="198844" y="569599"/>
                  <a:pt x="201110" y="568430"/>
                  <a:pt x="205239" y="568356"/>
                </a:cubicBezTo>
                <a:lnTo>
                  <a:pt x="210502" y="568356"/>
                </a:lnTo>
                <a:lnTo>
                  <a:pt x="224536" y="561340"/>
                </a:lnTo>
                <a:lnTo>
                  <a:pt x="247340" y="533273"/>
                </a:lnTo>
                <a:cubicBezTo>
                  <a:pt x="252931" y="532907"/>
                  <a:pt x="254905" y="531007"/>
                  <a:pt x="253260" y="527571"/>
                </a:cubicBezTo>
                <a:cubicBezTo>
                  <a:pt x="251616" y="524136"/>
                  <a:pt x="249642" y="521359"/>
                  <a:pt x="247340" y="519239"/>
                </a:cubicBezTo>
                <a:cubicBezTo>
                  <a:pt x="249167" y="519239"/>
                  <a:pt x="250775" y="518801"/>
                  <a:pt x="252164" y="517923"/>
                </a:cubicBezTo>
                <a:cubicBezTo>
                  <a:pt x="253553" y="517046"/>
                  <a:pt x="254284" y="515731"/>
                  <a:pt x="254357" y="513977"/>
                </a:cubicBezTo>
                <a:cubicBezTo>
                  <a:pt x="254137" y="511309"/>
                  <a:pt x="254137" y="509189"/>
                  <a:pt x="254357" y="507618"/>
                </a:cubicBezTo>
                <a:cubicBezTo>
                  <a:pt x="254576" y="506046"/>
                  <a:pt x="256330" y="505242"/>
                  <a:pt x="259619" y="505206"/>
                </a:cubicBezTo>
                <a:cubicBezTo>
                  <a:pt x="259546" y="503305"/>
                  <a:pt x="259692" y="500966"/>
                  <a:pt x="260058" y="498189"/>
                </a:cubicBezTo>
                <a:cubicBezTo>
                  <a:pt x="260423" y="495411"/>
                  <a:pt x="261447" y="493072"/>
                  <a:pt x="263128" y="491172"/>
                </a:cubicBezTo>
                <a:cubicBezTo>
                  <a:pt x="264991" y="491830"/>
                  <a:pt x="266965" y="494900"/>
                  <a:pt x="269048" y="500382"/>
                </a:cubicBezTo>
                <a:cubicBezTo>
                  <a:pt x="271131" y="505863"/>
                  <a:pt x="272666" y="509810"/>
                  <a:pt x="273653" y="512222"/>
                </a:cubicBezTo>
                <a:cubicBezTo>
                  <a:pt x="272045" y="514269"/>
                  <a:pt x="271752" y="516754"/>
                  <a:pt x="272776" y="519678"/>
                </a:cubicBezTo>
                <a:cubicBezTo>
                  <a:pt x="273799" y="522601"/>
                  <a:pt x="275261" y="524209"/>
                  <a:pt x="277161" y="524502"/>
                </a:cubicBezTo>
                <a:cubicBezTo>
                  <a:pt x="278915" y="524282"/>
                  <a:pt x="280670" y="523405"/>
                  <a:pt x="282424" y="521870"/>
                </a:cubicBezTo>
                <a:cubicBezTo>
                  <a:pt x="284178" y="520336"/>
                  <a:pt x="285932" y="519458"/>
                  <a:pt x="287686" y="519239"/>
                </a:cubicBezTo>
                <a:cubicBezTo>
                  <a:pt x="287979" y="515365"/>
                  <a:pt x="289148" y="513026"/>
                  <a:pt x="291195" y="512222"/>
                </a:cubicBezTo>
                <a:cubicBezTo>
                  <a:pt x="293241" y="511418"/>
                  <a:pt x="294411" y="509079"/>
                  <a:pt x="294703" y="505206"/>
                </a:cubicBezTo>
                <a:lnTo>
                  <a:pt x="308737" y="491172"/>
                </a:lnTo>
                <a:cubicBezTo>
                  <a:pt x="309139" y="488760"/>
                  <a:pt x="310966" y="484813"/>
                  <a:pt x="314218" y="479331"/>
                </a:cubicBezTo>
                <a:cubicBezTo>
                  <a:pt x="317471" y="473850"/>
                  <a:pt x="319737" y="470780"/>
                  <a:pt x="321016" y="470122"/>
                </a:cubicBezTo>
                <a:cubicBezTo>
                  <a:pt x="323684" y="470268"/>
                  <a:pt x="325803" y="469976"/>
                  <a:pt x="327375" y="469245"/>
                </a:cubicBezTo>
                <a:cubicBezTo>
                  <a:pt x="328946" y="468514"/>
                  <a:pt x="329750" y="466467"/>
                  <a:pt x="329787" y="463105"/>
                </a:cubicBezTo>
                <a:cubicBezTo>
                  <a:pt x="334245" y="458683"/>
                  <a:pt x="339362" y="454809"/>
                  <a:pt x="345136" y="451484"/>
                </a:cubicBezTo>
                <a:cubicBezTo>
                  <a:pt x="350910" y="448158"/>
                  <a:pt x="356904" y="445600"/>
                  <a:pt x="363116" y="443809"/>
                </a:cubicBezTo>
                <a:cubicBezTo>
                  <a:pt x="366881" y="440337"/>
                  <a:pt x="373386" y="434124"/>
                  <a:pt x="382632" y="425171"/>
                </a:cubicBezTo>
                <a:cubicBezTo>
                  <a:pt x="391878" y="416217"/>
                  <a:pt x="397067" y="409566"/>
                  <a:pt x="398200" y="405217"/>
                </a:cubicBezTo>
                <a:cubicBezTo>
                  <a:pt x="398017" y="403536"/>
                  <a:pt x="397067" y="402513"/>
                  <a:pt x="395350" y="402147"/>
                </a:cubicBezTo>
                <a:cubicBezTo>
                  <a:pt x="393632" y="401782"/>
                  <a:pt x="392243" y="401635"/>
                  <a:pt x="391183" y="401709"/>
                </a:cubicBezTo>
                <a:lnTo>
                  <a:pt x="377150" y="412234"/>
                </a:lnTo>
                <a:cubicBezTo>
                  <a:pt x="376090" y="411320"/>
                  <a:pt x="374701" y="410077"/>
                  <a:pt x="372984" y="408506"/>
                </a:cubicBezTo>
                <a:cubicBezTo>
                  <a:pt x="371266" y="406935"/>
                  <a:pt x="370316" y="405253"/>
                  <a:pt x="370133" y="403463"/>
                </a:cubicBezTo>
                <a:cubicBezTo>
                  <a:pt x="370425" y="402001"/>
                  <a:pt x="371595" y="401416"/>
                  <a:pt x="373641" y="401709"/>
                </a:cubicBezTo>
                <a:cubicBezTo>
                  <a:pt x="375469" y="398054"/>
                  <a:pt x="377954" y="394838"/>
                  <a:pt x="381097" y="392060"/>
                </a:cubicBezTo>
                <a:cubicBezTo>
                  <a:pt x="384240" y="389283"/>
                  <a:pt x="387602" y="387821"/>
                  <a:pt x="391183" y="387675"/>
                </a:cubicBezTo>
                <a:lnTo>
                  <a:pt x="413988" y="359608"/>
                </a:lnTo>
                <a:cubicBezTo>
                  <a:pt x="422759" y="357561"/>
                  <a:pt x="431530" y="356392"/>
                  <a:pt x="440301" y="356100"/>
                </a:cubicBezTo>
                <a:lnTo>
                  <a:pt x="450826" y="357854"/>
                </a:lnTo>
                <a:lnTo>
                  <a:pt x="454334" y="359608"/>
                </a:lnTo>
                <a:lnTo>
                  <a:pt x="450826" y="359608"/>
                </a:lnTo>
                <a:cubicBezTo>
                  <a:pt x="447281" y="362349"/>
                  <a:pt x="443407" y="365200"/>
                  <a:pt x="439204" y="368160"/>
                </a:cubicBezTo>
                <a:cubicBezTo>
                  <a:pt x="435001" y="371120"/>
                  <a:pt x="430689" y="373532"/>
                  <a:pt x="426267" y="375396"/>
                </a:cubicBezTo>
                <a:lnTo>
                  <a:pt x="433284" y="377150"/>
                </a:lnTo>
                <a:cubicBezTo>
                  <a:pt x="440703" y="375944"/>
                  <a:pt x="450424" y="374848"/>
                  <a:pt x="462447" y="373861"/>
                </a:cubicBezTo>
                <a:cubicBezTo>
                  <a:pt x="474471" y="372874"/>
                  <a:pt x="481122" y="368708"/>
                  <a:pt x="482401" y="361362"/>
                </a:cubicBezTo>
                <a:cubicBezTo>
                  <a:pt x="485215" y="363043"/>
                  <a:pt x="487919" y="363190"/>
                  <a:pt x="490514" y="361801"/>
                </a:cubicBezTo>
                <a:cubicBezTo>
                  <a:pt x="493109" y="360412"/>
                  <a:pt x="494498" y="357927"/>
                  <a:pt x="494680" y="354346"/>
                </a:cubicBezTo>
                <a:cubicBezTo>
                  <a:pt x="495740" y="354382"/>
                  <a:pt x="497129" y="354309"/>
                  <a:pt x="498847" y="354126"/>
                </a:cubicBezTo>
                <a:cubicBezTo>
                  <a:pt x="500564" y="353944"/>
                  <a:pt x="501514" y="353432"/>
                  <a:pt x="501697" y="352591"/>
                </a:cubicBezTo>
                <a:cubicBezTo>
                  <a:pt x="501405" y="350801"/>
                  <a:pt x="500235" y="348681"/>
                  <a:pt x="498189" y="346232"/>
                </a:cubicBezTo>
                <a:cubicBezTo>
                  <a:pt x="496142" y="343784"/>
                  <a:pt x="494973" y="341226"/>
                  <a:pt x="494680" y="338558"/>
                </a:cubicBezTo>
                <a:cubicBezTo>
                  <a:pt x="488797" y="338814"/>
                  <a:pt x="485215" y="338302"/>
                  <a:pt x="483936" y="337023"/>
                </a:cubicBezTo>
                <a:cubicBezTo>
                  <a:pt x="482657" y="335744"/>
                  <a:pt x="482145" y="332162"/>
                  <a:pt x="482401" y="326278"/>
                </a:cubicBezTo>
                <a:lnTo>
                  <a:pt x="494680" y="329787"/>
                </a:lnTo>
                <a:cubicBezTo>
                  <a:pt x="494644" y="327009"/>
                  <a:pt x="495156" y="324232"/>
                  <a:pt x="496215" y="321455"/>
                </a:cubicBezTo>
                <a:cubicBezTo>
                  <a:pt x="497275" y="318677"/>
                  <a:pt x="499102" y="316777"/>
                  <a:pt x="501697" y="315753"/>
                </a:cubicBezTo>
                <a:cubicBezTo>
                  <a:pt x="505206" y="315900"/>
                  <a:pt x="508714" y="316484"/>
                  <a:pt x="512222" y="317508"/>
                </a:cubicBezTo>
                <a:cubicBezTo>
                  <a:pt x="515731" y="318531"/>
                  <a:pt x="519239" y="319116"/>
                  <a:pt x="522747" y="319262"/>
                </a:cubicBezTo>
                <a:cubicBezTo>
                  <a:pt x="523040" y="311953"/>
                  <a:pt x="520701" y="305521"/>
                  <a:pt x="515731" y="299966"/>
                </a:cubicBezTo>
                <a:lnTo>
                  <a:pt x="529764" y="305228"/>
                </a:lnTo>
                <a:cubicBezTo>
                  <a:pt x="535904" y="304717"/>
                  <a:pt x="540728" y="301354"/>
                  <a:pt x="544236" y="295142"/>
                </a:cubicBezTo>
                <a:cubicBezTo>
                  <a:pt x="547745" y="288929"/>
                  <a:pt x="549937" y="282936"/>
                  <a:pt x="550814" y="277161"/>
                </a:cubicBezTo>
                <a:lnTo>
                  <a:pt x="568356" y="270144"/>
                </a:lnTo>
                <a:cubicBezTo>
                  <a:pt x="571097" y="267550"/>
                  <a:pt x="574386" y="265722"/>
                  <a:pt x="578224" y="264663"/>
                </a:cubicBezTo>
                <a:cubicBezTo>
                  <a:pt x="582061" y="263603"/>
                  <a:pt x="585789" y="263091"/>
                  <a:pt x="589407" y="263128"/>
                </a:cubicBezTo>
                <a:lnTo>
                  <a:pt x="603440" y="249094"/>
                </a:lnTo>
                <a:lnTo>
                  <a:pt x="619228" y="247340"/>
                </a:lnTo>
                <a:lnTo>
                  <a:pt x="629753" y="229798"/>
                </a:lnTo>
                <a:cubicBezTo>
                  <a:pt x="649816" y="219492"/>
                  <a:pt x="670647" y="208090"/>
                  <a:pt x="692246" y="195591"/>
                </a:cubicBezTo>
                <a:cubicBezTo>
                  <a:pt x="713844" y="183093"/>
                  <a:pt x="731605" y="168182"/>
                  <a:pt x="745529" y="150860"/>
                </a:cubicBezTo>
                <a:cubicBezTo>
                  <a:pt x="745822" y="145889"/>
                  <a:pt x="748745" y="143551"/>
                  <a:pt x="754300" y="143843"/>
                </a:cubicBezTo>
                <a:lnTo>
                  <a:pt x="757809" y="143843"/>
                </a:lnTo>
                <a:lnTo>
                  <a:pt x="766579" y="131564"/>
                </a:lnTo>
                <a:cubicBezTo>
                  <a:pt x="773669" y="129773"/>
                  <a:pt x="780540" y="127215"/>
                  <a:pt x="787191" y="123889"/>
                </a:cubicBezTo>
                <a:cubicBezTo>
                  <a:pt x="793842" y="120563"/>
                  <a:pt x="799836" y="116690"/>
                  <a:pt x="805172" y="112268"/>
                </a:cubicBezTo>
                <a:cubicBezTo>
                  <a:pt x="810434" y="111610"/>
                  <a:pt x="813065" y="108979"/>
                  <a:pt x="813065" y="104374"/>
                </a:cubicBezTo>
                <a:cubicBezTo>
                  <a:pt x="813065" y="99769"/>
                  <a:pt x="815697" y="97138"/>
                  <a:pt x="820959" y="96480"/>
                </a:cubicBezTo>
                <a:cubicBezTo>
                  <a:pt x="821252" y="90925"/>
                  <a:pt x="824175" y="88001"/>
                  <a:pt x="829730" y="87709"/>
                </a:cubicBezTo>
                <a:lnTo>
                  <a:pt x="833239" y="87709"/>
                </a:lnTo>
                <a:cubicBezTo>
                  <a:pt x="833275" y="84858"/>
                  <a:pt x="834079" y="81789"/>
                  <a:pt x="835651" y="78499"/>
                </a:cubicBezTo>
                <a:cubicBezTo>
                  <a:pt x="837222" y="75210"/>
                  <a:pt x="839342" y="73018"/>
                  <a:pt x="842010" y="71921"/>
                </a:cubicBezTo>
                <a:cubicBezTo>
                  <a:pt x="845664" y="72725"/>
                  <a:pt x="848880" y="71994"/>
                  <a:pt x="851658" y="69729"/>
                </a:cubicBezTo>
                <a:cubicBezTo>
                  <a:pt x="854435" y="67463"/>
                  <a:pt x="855897" y="64101"/>
                  <a:pt x="856043" y="59642"/>
                </a:cubicBezTo>
                <a:cubicBezTo>
                  <a:pt x="866276" y="43562"/>
                  <a:pt x="877386" y="28359"/>
                  <a:pt x="889373" y="14033"/>
                </a:cubicBezTo>
                <a:cubicBezTo>
                  <a:pt x="893685" y="13741"/>
                  <a:pt x="897778" y="12571"/>
                  <a:pt x="901652" y="10525"/>
                </a:cubicBezTo>
                <a:cubicBezTo>
                  <a:pt x="905526" y="8478"/>
                  <a:pt x="909619" y="7309"/>
                  <a:pt x="913931" y="7016"/>
                </a:cubicBezTo>
                <a:cubicBezTo>
                  <a:pt x="914845" y="5956"/>
                  <a:pt x="916087" y="4568"/>
                  <a:pt x="917659" y="2850"/>
                </a:cubicBezTo>
                <a:cubicBezTo>
                  <a:pt x="919230" y="1132"/>
                  <a:pt x="920911" y="182"/>
                  <a:pt x="9227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6600" dirty="0">
              <a:latin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-652039" y="-104173"/>
            <a:ext cx="13907997" cy="2326523"/>
          </a:xfrm>
          <a:custGeom>
            <a:avLst/>
            <a:gdLst>
              <a:gd name="connsiteX0" fmla="*/ 324091 w 13264587"/>
              <a:gd name="connsiteY0" fmla="*/ 2245488 h 2245488"/>
              <a:gd name="connsiteX1" fmla="*/ 2685326 w 13264587"/>
              <a:gd name="connsiteY1" fmla="*/ 1689904 h 2245488"/>
              <a:gd name="connsiteX2" fmla="*/ 9225022 w 13264587"/>
              <a:gd name="connsiteY2" fmla="*/ 2129742 h 2245488"/>
              <a:gd name="connsiteX3" fmla="*/ 13264587 w 13264587"/>
              <a:gd name="connsiteY3" fmla="*/ 1817225 h 2245488"/>
              <a:gd name="connsiteX4" fmla="*/ 13218288 w 13264587"/>
              <a:gd name="connsiteY4" fmla="*/ 34724 h 2245488"/>
              <a:gd name="connsiteX5" fmla="*/ 0 w 13264587"/>
              <a:gd name="connsiteY5" fmla="*/ 0 h 2245488"/>
              <a:gd name="connsiteX6" fmla="*/ 381964 w 13264587"/>
              <a:gd name="connsiteY6" fmla="*/ 2233914 h 2245488"/>
              <a:gd name="connsiteX7" fmla="*/ 405114 w 13264587"/>
              <a:gd name="connsiteY7" fmla="*/ 2222339 h 2245488"/>
              <a:gd name="connsiteX8" fmla="*/ 405114 w 13264587"/>
              <a:gd name="connsiteY8" fmla="*/ 2199190 h 2245488"/>
              <a:gd name="connsiteX9" fmla="*/ 324091 w 13264587"/>
              <a:gd name="connsiteY9" fmla="*/ 2245488 h 2245488"/>
              <a:gd name="connsiteX0-1" fmla="*/ 405114 w 13264587"/>
              <a:gd name="connsiteY0-2" fmla="*/ 2199190 h 2233914"/>
              <a:gd name="connsiteX1-3" fmla="*/ 2685326 w 13264587"/>
              <a:gd name="connsiteY1-4" fmla="*/ 1689904 h 2233914"/>
              <a:gd name="connsiteX2-5" fmla="*/ 9225022 w 13264587"/>
              <a:gd name="connsiteY2-6" fmla="*/ 2129742 h 2233914"/>
              <a:gd name="connsiteX3-7" fmla="*/ 13264587 w 13264587"/>
              <a:gd name="connsiteY3-8" fmla="*/ 1817225 h 2233914"/>
              <a:gd name="connsiteX4-9" fmla="*/ 13218288 w 13264587"/>
              <a:gd name="connsiteY4-10" fmla="*/ 34724 h 2233914"/>
              <a:gd name="connsiteX5-11" fmla="*/ 0 w 13264587"/>
              <a:gd name="connsiteY5-12" fmla="*/ 0 h 2233914"/>
              <a:gd name="connsiteX6-13" fmla="*/ 381964 w 13264587"/>
              <a:gd name="connsiteY6-14" fmla="*/ 2233914 h 2233914"/>
              <a:gd name="connsiteX7-15" fmla="*/ 405114 w 13264587"/>
              <a:gd name="connsiteY7-16" fmla="*/ 2222339 h 2233914"/>
              <a:gd name="connsiteX8-17" fmla="*/ 405114 w 13264587"/>
              <a:gd name="connsiteY8-18" fmla="*/ 2199190 h 2233914"/>
              <a:gd name="connsiteX0-19" fmla="*/ 405114 w 13264587"/>
              <a:gd name="connsiteY0-20" fmla="*/ 2222339 h 2233914"/>
              <a:gd name="connsiteX1-21" fmla="*/ 2685326 w 13264587"/>
              <a:gd name="connsiteY1-22" fmla="*/ 1689904 h 2233914"/>
              <a:gd name="connsiteX2-23" fmla="*/ 9225022 w 13264587"/>
              <a:gd name="connsiteY2-24" fmla="*/ 2129742 h 2233914"/>
              <a:gd name="connsiteX3-25" fmla="*/ 13264587 w 13264587"/>
              <a:gd name="connsiteY3-26" fmla="*/ 1817225 h 2233914"/>
              <a:gd name="connsiteX4-27" fmla="*/ 13218288 w 13264587"/>
              <a:gd name="connsiteY4-28" fmla="*/ 34724 h 2233914"/>
              <a:gd name="connsiteX5-29" fmla="*/ 0 w 13264587"/>
              <a:gd name="connsiteY5-30" fmla="*/ 0 h 2233914"/>
              <a:gd name="connsiteX6-31" fmla="*/ 381964 w 13264587"/>
              <a:gd name="connsiteY6-32" fmla="*/ 2233914 h 2233914"/>
              <a:gd name="connsiteX7-33" fmla="*/ 405114 w 13264587"/>
              <a:gd name="connsiteY7-34" fmla="*/ 2222339 h 2233914"/>
              <a:gd name="connsiteX0-35" fmla="*/ 381964 w 13264587"/>
              <a:gd name="connsiteY0-36" fmla="*/ 2233914 h 2233914"/>
              <a:gd name="connsiteX1-37" fmla="*/ 2685326 w 13264587"/>
              <a:gd name="connsiteY1-38" fmla="*/ 1689904 h 2233914"/>
              <a:gd name="connsiteX2-39" fmla="*/ 9225022 w 13264587"/>
              <a:gd name="connsiteY2-40" fmla="*/ 2129742 h 2233914"/>
              <a:gd name="connsiteX3-41" fmla="*/ 13264587 w 13264587"/>
              <a:gd name="connsiteY3-42" fmla="*/ 1817225 h 2233914"/>
              <a:gd name="connsiteX4-43" fmla="*/ 13218288 w 13264587"/>
              <a:gd name="connsiteY4-44" fmla="*/ 34724 h 2233914"/>
              <a:gd name="connsiteX5-45" fmla="*/ 0 w 13264587"/>
              <a:gd name="connsiteY5-46" fmla="*/ 0 h 2233914"/>
              <a:gd name="connsiteX6-47" fmla="*/ 381964 w 13264587"/>
              <a:gd name="connsiteY6-48" fmla="*/ 2233914 h 2233914"/>
              <a:gd name="connsiteX0-49" fmla="*/ 381964 w 13264587"/>
              <a:gd name="connsiteY0-50" fmla="*/ 2233914 h 2233914"/>
              <a:gd name="connsiteX1-51" fmla="*/ 2685326 w 13264587"/>
              <a:gd name="connsiteY1-52" fmla="*/ 1689904 h 2233914"/>
              <a:gd name="connsiteX2-53" fmla="*/ 9225022 w 13264587"/>
              <a:gd name="connsiteY2-54" fmla="*/ 2129742 h 2233914"/>
              <a:gd name="connsiteX3-55" fmla="*/ 13264587 w 13264587"/>
              <a:gd name="connsiteY3-56" fmla="*/ 1817225 h 2233914"/>
              <a:gd name="connsiteX4-57" fmla="*/ 13218288 w 13264587"/>
              <a:gd name="connsiteY4-58" fmla="*/ 34724 h 2233914"/>
              <a:gd name="connsiteX5-59" fmla="*/ 0 w 13264587"/>
              <a:gd name="connsiteY5-60" fmla="*/ 0 h 2233914"/>
              <a:gd name="connsiteX6-61" fmla="*/ 381964 w 13264587"/>
              <a:gd name="connsiteY6-62" fmla="*/ 2233914 h 2233914"/>
              <a:gd name="connsiteX0-63" fmla="*/ 381964 w 13264587"/>
              <a:gd name="connsiteY0-64" fmla="*/ 2233914 h 2233914"/>
              <a:gd name="connsiteX1-65" fmla="*/ 2986268 w 13264587"/>
              <a:gd name="connsiteY1-66" fmla="*/ 1458410 h 2233914"/>
              <a:gd name="connsiteX2-67" fmla="*/ 9225022 w 13264587"/>
              <a:gd name="connsiteY2-68" fmla="*/ 2129742 h 2233914"/>
              <a:gd name="connsiteX3-69" fmla="*/ 13264587 w 13264587"/>
              <a:gd name="connsiteY3-70" fmla="*/ 1817225 h 2233914"/>
              <a:gd name="connsiteX4-71" fmla="*/ 13218288 w 13264587"/>
              <a:gd name="connsiteY4-72" fmla="*/ 34724 h 2233914"/>
              <a:gd name="connsiteX5-73" fmla="*/ 0 w 13264587"/>
              <a:gd name="connsiteY5-74" fmla="*/ 0 h 2233914"/>
              <a:gd name="connsiteX6-75" fmla="*/ 381964 w 13264587"/>
              <a:gd name="connsiteY6-76" fmla="*/ 2233914 h 2233914"/>
              <a:gd name="connsiteX0-77" fmla="*/ 381964 w 13264587"/>
              <a:gd name="connsiteY0-78" fmla="*/ 2233914 h 2233914"/>
              <a:gd name="connsiteX1-79" fmla="*/ 2986268 w 13264587"/>
              <a:gd name="connsiteY1-80" fmla="*/ 1458410 h 2233914"/>
              <a:gd name="connsiteX2-81" fmla="*/ 9225022 w 13264587"/>
              <a:gd name="connsiteY2-82" fmla="*/ 2129742 h 2233914"/>
              <a:gd name="connsiteX3-83" fmla="*/ 13264587 w 13264587"/>
              <a:gd name="connsiteY3-84" fmla="*/ 1817225 h 2233914"/>
              <a:gd name="connsiteX4-85" fmla="*/ 13218288 w 13264587"/>
              <a:gd name="connsiteY4-86" fmla="*/ 34724 h 2233914"/>
              <a:gd name="connsiteX5-87" fmla="*/ 0 w 13264587"/>
              <a:gd name="connsiteY5-88" fmla="*/ 0 h 2233914"/>
              <a:gd name="connsiteX6-89" fmla="*/ 381964 w 13264587"/>
              <a:gd name="connsiteY6-90" fmla="*/ 2233914 h 2233914"/>
              <a:gd name="connsiteX0-91" fmla="*/ 381964 w 13264587"/>
              <a:gd name="connsiteY0-92" fmla="*/ 2233914 h 2233914"/>
              <a:gd name="connsiteX1-93" fmla="*/ 2986268 w 13264587"/>
              <a:gd name="connsiteY1-94" fmla="*/ 1458410 h 2233914"/>
              <a:gd name="connsiteX2-95" fmla="*/ 9225022 w 13264587"/>
              <a:gd name="connsiteY2-96" fmla="*/ 2129742 h 2233914"/>
              <a:gd name="connsiteX3-97" fmla="*/ 13264587 w 13264587"/>
              <a:gd name="connsiteY3-98" fmla="*/ 1817225 h 2233914"/>
              <a:gd name="connsiteX4-99" fmla="*/ 13218288 w 13264587"/>
              <a:gd name="connsiteY4-100" fmla="*/ 34724 h 2233914"/>
              <a:gd name="connsiteX5-101" fmla="*/ 0 w 13264587"/>
              <a:gd name="connsiteY5-102" fmla="*/ 0 h 2233914"/>
              <a:gd name="connsiteX6-103" fmla="*/ 381964 w 13264587"/>
              <a:gd name="connsiteY6-104" fmla="*/ 2233914 h 2233914"/>
              <a:gd name="connsiteX0-105" fmla="*/ 381964 w 13264587"/>
              <a:gd name="connsiteY0-106" fmla="*/ 2233914 h 2258597"/>
              <a:gd name="connsiteX1-107" fmla="*/ 2986268 w 13264587"/>
              <a:gd name="connsiteY1-108" fmla="*/ 1458410 h 2258597"/>
              <a:gd name="connsiteX2-109" fmla="*/ 9225022 w 13264587"/>
              <a:gd name="connsiteY2-110" fmla="*/ 2129742 h 2258597"/>
              <a:gd name="connsiteX3-111" fmla="*/ 13264587 w 13264587"/>
              <a:gd name="connsiteY3-112" fmla="*/ 1817225 h 2258597"/>
              <a:gd name="connsiteX4-113" fmla="*/ 13218288 w 13264587"/>
              <a:gd name="connsiteY4-114" fmla="*/ 34724 h 2258597"/>
              <a:gd name="connsiteX5-115" fmla="*/ 0 w 13264587"/>
              <a:gd name="connsiteY5-116" fmla="*/ 0 h 2258597"/>
              <a:gd name="connsiteX6-117" fmla="*/ 381964 w 13264587"/>
              <a:gd name="connsiteY6-118" fmla="*/ 2233914 h 2258597"/>
              <a:gd name="connsiteX0-119" fmla="*/ 381964 w 13264587"/>
              <a:gd name="connsiteY0-120" fmla="*/ 2233914 h 2265598"/>
              <a:gd name="connsiteX1-121" fmla="*/ 2986268 w 13264587"/>
              <a:gd name="connsiteY1-122" fmla="*/ 1458410 h 2265598"/>
              <a:gd name="connsiteX2-123" fmla="*/ 9225022 w 13264587"/>
              <a:gd name="connsiteY2-124" fmla="*/ 2129742 h 2265598"/>
              <a:gd name="connsiteX3-125" fmla="*/ 13264587 w 13264587"/>
              <a:gd name="connsiteY3-126" fmla="*/ 1817225 h 2265598"/>
              <a:gd name="connsiteX4-127" fmla="*/ 13218288 w 13264587"/>
              <a:gd name="connsiteY4-128" fmla="*/ 34724 h 2265598"/>
              <a:gd name="connsiteX5-129" fmla="*/ 0 w 13264587"/>
              <a:gd name="connsiteY5-130" fmla="*/ 0 h 2265598"/>
              <a:gd name="connsiteX6-131" fmla="*/ 381964 w 13264587"/>
              <a:gd name="connsiteY6-132" fmla="*/ 2233914 h 2265598"/>
              <a:gd name="connsiteX0-133" fmla="*/ 381964 w 13264587"/>
              <a:gd name="connsiteY0-134" fmla="*/ 2233914 h 2275128"/>
              <a:gd name="connsiteX1-135" fmla="*/ 2986268 w 13264587"/>
              <a:gd name="connsiteY1-136" fmla="*/ 1458410 h 2275128"/>
              <a:gd name="connsiteX2-137" fmla="*/ 9225022 w 13264587"/>
              <a:gd name="connsiteY2-138" fmla="*/ 2129742 h 2275128"/>
              <a:gd name="connsiteX3-139" fmla="*/ 13264587 w 13264587"/>
              <a:gd name="connsiteY3-140" fmla="*/ 1817225 h 2275128"/>
              <a:gd name="connsiteX4-141" fmla="*/ 13218288 w 13264587"/>
              <a:gd name="connsiteY4-142" fmla="*/ 34724 h 2275128"/>
              <a:gd name="connsiteX5-143" fmla="*/ 0 w 13264587"/>
              <a:gd name="connsiteY5-144" fmla="*/ 0 h 2275128"/>
              <a:gd name="connsiteX6-145" fmla="*/ 381964 w 13264587"/>
              <a:gd name="connsiteY6-146" fmla="*/ 2233914 h 2275128"/>
              <a:gd name="connsiteX0-147" fmla="*/ 381964 w 13264587"/>
              <a:gd name="connsiteY0-148" fmla="*/ 2233914 h 2275128"/>
              <a:gd name="connsiteX1-149" fmla="*/ 2986268 w 13264587"/>
              <a:gd name="connsiteY1-150" fmla="*/ 1458410 h 2275128"/>
              <a:gd name="connsiteX2-151" fmla="*/ 9225022 w 13264587"/>
              <a:gd name="connsiteY2-152" fmla="*/ 2129742 h 2275128"/>
              <a:gd name="connsiteX3-153" fmla="*/ 13264587 w 13264587"/>
              <a:gd name="connsiteY3-154" fmla="*/ 1817225 h 2275128"/>
              <a:gd name="connsiteX4-155" fmla="*/ 13218288 w 13264587"/>
              <a:gd name="connsiteY4-156" fmla="*/ 34724 h 2275128"/>
              <a:gd name="connsiteX5-157" fmla="*/ 0 w 13264587"/>
              <a:gd name="connsiteY5-158" fmla="*/ 0 h 2275128"/>
              <a:gd name="connsiteX6-159" fmla="*/ 381964 w 13264587"/>
              <a:gd name="connsiteY6-160" fmla="*/ 2233914 h 2275128"/>
              <a:gd name="connsiteX0-161" fmla="*/ 381964 w 13264587"/>
              <a:gd name="connsiteY0-162" fmla="*/ 2233914 h 2275128"/>
              <a:gd name="connsiteX1-163" fmla="*/ 2986268 w 13264587"/>
              <a:gd name="connsiteY1-164" fmla="*/ 1458410 h 2275128"/>
              <a:gd name="connsiteX2-165" fmla="*/ 9225022 w 13264587"/>
              <a:gd name="connsiteY2-166" fmla="*/ 2129742 h 2275128"/>
              <a:gd name="connsiteX3-167" fmla="*/ 13264587 w 13264587"/>
              <a:gd name="connsiteY3-168" fmla="*/ 1817225 h 2275128"/>
              <a:gd name="connsiteX4-169" fmla="*/ 13218288 w 13264587"/>
              <a:gd name="connsiteY4-170" fmla="*/ 34724 h 2275128"/>
              <a:gd name="connsiteX5-171" fmla="*/ 0 w 13264587"/>
              <a:gd name="connsiteY5-172" fmla="*/ 0 h 2275128"/>
              <a:gd name="connsiteX6-173" fmla="*/ 381964 w 13264587"/>
              <a:gd name="connsiteY6-174" fmla="*/ 2233914 h 2275128"/>
              <a:gd name="connsiteX0-175" fmla="*/ 381964 w 13264587"/>
              <a:gd name="connsiteY0-176" fmla="*/ 2233914 h 2275128"/>
              <a:gd name="connsiteX1-177" fmla="*/ 2986268 w 13264587"/>
              <a:gd name="connsiteY1-178" fmla="*/ 1458410 h 2275128"/>
              <a:gd name="connsiteX2-179" fmla="*/ 9225022 w 13264587"/>
              <a:gd name="connsiteY2-180" fmla="*/ 2129742 h 2275128"/>
              <a:gd name="connsiteX3-181" fmla="*/ 13264587 w 13264587"/>
              <a:gd name="connsiteY3-182" fmla="*/ 1817225 h 2275128"/>
              <a:gd name="connsiteX4-183" fmla="*/ 13218288 w 13264587"/>
              <a:gd name="connsiteY4-184" fmla="*/ 34724 h 2275128"/>
              <a:gd name="connsiteX5-185" fmla="*/ 0 w 13264587"/>
              <a:gd name="connsiteY5-186" fmla="*/ 0 h 2275128"/>
              <a:gd name="connsiteX6-187" fmla="*/ 381964 w 13264587"/>
              <a:gd name="connsiteY6-188" fmla="*/ 2233914 h 2275128"/>
              <a:gd name="connsiteX0-189" fmla="*/ 381964 w 13264587"/>
              <a:gd name="connsiteY0-190" fmla="*/ 2233914 h 2275128"/>
              <a:gd name="connsiteX1-191" fmla="*/ 2986268 w 13264587"/>
              <a:gd name="connsiteY1-192" fmla="*/ 1458410 h 2275128"/>
              <a:gd name="connsiteX2-193" fmla="*/ 9225022 w 13264587"/>
              <a:gd name="connsiteY2-194" fmla="*/ 2129742 h 2275128"/>
              <a:gd name="connsiteX3-195" fmla="*/ 13264587 w 13264587"/>
              <a:gd name="connsiteY3-196" fmla="*/ 1817225 h 2275128"/>
              <a:gd name="connsiteX4-197" fmla="*/ 13218288 w 13264587"/>
              <a:gd name="connsiteY4-198" fmla="*/ 34724 h 2275128"/>
              <a:gd name="connsiteX5-199" fmla="*/ 0 w 13264587"/>
              <a:gd name="connsiteY5-200" fmla="*/ 0 h 2275128"/>
              <a:gd name="connsiteX6-201" fmla="*/ 381964 w 13264587"/>
              <a:gd name="connsiteY6-202" fmla="*/ 2233914 h 2275128"/>
              <a:gd name="connsiteX0-203" fmla="*/ 381964 w 13264662"/>
              <a:gd name="connsiteY0-204" fmla="*/ 2233914 h 2275128"/>
              <a:gd name="connsiteX1-205" fmla="*/ 2986268 w 13264662"/>
              <a:gd name="connsiteY1-206" fmla="*/ 1458410 h 2275128"/>
              <a:gd name="connsiteX2-207" fmla="*/ 9225022 w 13264662"/>
              <a:gd name="connsiteY2-208" fmla="*/ 2129742 h 2275128"/>
              <a:gd name="connsiteX3-209" fmla="*/ 13264587 w 13264662"/>
              <a:gd name="connsiteY3-210" fmla="*/ 1817225 h 2275128"/>
              <a:gd name="connsiteX4-211" fmla="*/ 13218288 w 13264662"/>
              <a:gd name="connsiteY4-212" fmla="*/ 34724 h 2275128"/>
              <a:gd name="connsiteX5-213" fmla="*/ 0 w 13264662"/>
              <a:gd name="connsiteY5-214" fmla="*/ 0 h 2275128"/>
              <a:gd name="connsiteX6-215" fmla="*/ 381964 w 13264662"/>
              <a:gd name="connsiteY6-216" fmla="*/ 2233914 h 2275128"/>
              <a:gd name="connsiteX0-217" fmla="*/ 381964 w 13455305"/>
              <a:gd name="connsiteY0-218" fmla="*/ 2233914 h 2275128"/>
              <a:gd name="connsiteX1-219" fmla="*/ 2986268 w 13455305"/>
              <a:gd name="connsiteY1-220" fmla="*/ 1458410 h 2275128"/>
              <a:gd name="connsiteX2-221" fmla="*/ 9225022 w 13455305"/>
              <a:gd name="connsiteY2-222" fmla="*/ 2129742 h 2275128"/>
              <a:gd name="connsiteX3-223" fmla="*/ 13264587 w 13455305"/>
              <a:gd name="connsiteY3-224" fmla="*/ 1817225 h 2275128"/>
              <a:gd name="connsiteX4-225" fmla="*/ 13218288 w 13455305"/>
              <a:gd name="connsiteY4-226" fmla="*/ 34724 h 2275128"/>
              <a:gd name="connsiteX5-227" fmla="*/ 0 w 13455305"/>
              <a:gd name="connsiteY5-228" fmla="*/ 0 h 2275128"/>
              <a:gd name="connsiteX6-229" fmla="*/ 381964 w 13455305"/>
              <a:gd name="connsiteY6-230" fmla="*/ 2233914 h 2275128"/>
              <a:gd name="connsiteX0-231" fmla="*/ 381964 w 13547786"/>
              <a:gd name="connsiteY0-232" fmla="*/ 2233914 h 2275128"/>
              <a:gd name="connsiteX1-233" fmla="*/ 2986268 w 13547786"/>
              <a:gd name="connsiteY1-234" fmla="*/ 1458410 h 2275128"/>
              <a:gd name="connsiteX2-235" fmla="*/ 9225022 w 13547786"/>
              <a:gd name="connsiteY2-236" fmla="*/ 2129742 h 2275128"/>
              <a:gd name="connsiteX3-237" fmla="*/ 13264587 w 13547786"/>
              <a:gd name="connsiteY3-238" fmla="*/ 1817225 h 2275128"/>
              <a:gd name="connsiteX4-239" fmla="*/ 13218288 w 13547786"/>
              <a:gd name="connsiteY4-240" fmla="*/ 34724 h 2275128"/>
              <a:gd name="connsiteX5-241" fmla="*/ 0 w 13547786"/>
              <a:gd name="connsiteY5-242" fmla="*/ 0 h 2275128"/>
              <a:gd name="connsiteX6-243" fmla="*/ 381964 w 13547786"/>
              <a:gd name="connsiteY6-244" fmla="*/ 2233914 h 2275128"/>
              <a:gd name="connsiteX0-245" fmla="*/ 381964 w 13547786"/>
              <a:gd name="connsiteY0-246" fmla="*/ 2233914 h 2275128"/>
              <a:gd name="connsiteX1-247" fmla="*/ 2986268 w 13547786"/>
              <a:gd name="connsiteY1-248" fmla="*/ 1458410 h 2275128"/>
              <a:gd name="connsiteX2-249" fmla="*/ 9225022 w 13547786"/>
              <a:gd name="connsiteY2-250" fmla="*/ 2129742 h 2275128"/>
              <a:gd name="connsiteX3-251" fmla="*/ 13264587 w 13547786"/>
              <a:gd name="connsiteY3-252" fmla="*/ 1817225 h 2275128"/>
              <a:gd name="connsiteX4-253" fmla="*/ 13218288 w 13547786"/>
              <a:gd name="connsiteY4-254" fmla="*/ 34724 h 2275128"/>
              <a:gd name="connsiteX5-255" fmla="*/ 0 w 13547786"/>
              <a:gd name="connsiteY5-256" fmla="*/ 0 h 2275128"/>
              <a:gd name="connsiteX6-257" fmla="*/ 381964 w 13547786"/>
              <a:gd name="connsiteY6-258" fmla="*/ 2233914 h 2275128"/>
              <a:gd name="connsiteX0-259" fmla="*/ 381964 w 13540933"/>
              <a:gd name="connsiteY0-260" fmla="*/ 2233914 h 2331274"/>
              <a:gd name="connsiteX1-261" fmla="*/ 2986268 w 13540933"/>
              <a:gd name="connsiteY1-262" fmla="*/ 1458410 h 2331274"/>
              <a:gd name="connsiteX2-263" fmla="*/ 9375493 w 13540933"/>
              <a:gd name="connsiteY2-264" fmla="*/ 2326511 h 2331274"/>
              <a:gd name="connsiteX3-265" fmla="*/ 13264587 w 13540933"/>
              <a:gd name="connsiteY3-266" fmla="*/ 1817225 h 2331274"/>
              <a:gd name="connsiteX4-267" fmla="*/ 13218288 w 13540933"/>
              <a:gd name="connsiteY4-268" fmla="*/ 34724 h 2331274"/>
              <a:gd name="connsiteX5-269" fmla="*/ 0 w 13540933"/>
              <a:gd name="connsiteY5-270" fmla="*/ 0 h 2331274"/>
              <a:gd name="connsiteX6-271" fmla="*/ 381964 w 13540933"/>
              <a:gd name="connsiteY6-272" fmla="*/ 2233914 h 2331274"/>
              <a:gd name="connsiteX0-273" fmla="*/ 381964 w 13540933"/>
              <a:gd name="connsiteY0-274" fmla="*/ 2233914 h 2399220"/>
              <a:gd name="connsiteX1-275" fmla="*/ 2986268 w 13540933"/>
              <a:gd name="connsiteY1-276" fmla="*/ 1458410 h 2399220"/>
              <a:gd name="connsiteX2-277" fmla="*/ 9375493 w 13540933"/>
              <a:gd name="connsiteY2-278" fmla="*/ 2326511 h 2399220"/>
              <a:gd name="connsiteX3-279" fmla="*/ 13264587 w 13540933"/>
              <a:gd name="connsiteY3-280" fmla="*/ 1817225 h 2399220"/>
              <a:gd name="connsiteX4-281" fmla="*/ 13218288 w 13540933"/>
              <a:gd name="connsiteY4-282" fmla="*/ 34724 h 2399220"/>
              <a:gd name="connsiteX5-283" fmla="*/ 0 w 13540933"/>
              <a:gd name="connsiteY5-284" fmla="*/ 0 h 2399220"/>
              <a:gd name="connsiteX6-285" fmla="*/ 381964 w 13540933"/>
              <a:gd name="connsiteY6-286" fmla="*/ 2233914 h 2399220"/>
              <a:gd name="connsiteX0-287" fmla="*/ 381964 w 13705455"/>
              <a:gd name="connsiteY0-288" fmla="*/ 2233914 h 2399220"/>
              <a:gd name="connsiteX1-289" fmla="*/ 2986268 w 13705455"/>
              <a:gd name="connsiteY1-290" fmla="*/ 1458410 h 2399220"/>
              <a:gd name="connsiteX2-291" fmla="*/ 9375493 w 13705455"/>
              <a:gd name="connsiteY2-292" fmla="*/ 2326511 h 2399220"/>
              <a:gd name="connsiteX3-293" fmla="*/ 13264587 w 13705455"/>
              <a:gd name="connsiteY3-294" fmla="*/ 1817225 h 2399220"/>
              <a:gd name="connsiteX4-295" fmla="*/ 13218288 w 13705455"/>
              <a:gd name="connsiteY4-296" fmla="*/ 34724 h 2399220"/>
              <a:gd name="connsiteX5-297" fmla="*/ 0 w 13705455"/>
              <a:gd name="connsiteY5-298" fmla="*/ 0 h 2399220"/>
              <a:gd name="connsiteX6-299" fmla="*/ 381964 w 13705455"/>
              <a:gd name="connsiteY6-300" fmla="*/ 2233914 h 2399220"/>
              <a:gd name="connsiteX0-301" fmla="*/ 381964 w 13415669"/>
              <a:gd name="connsiteY0-302" fmla="*/ 2233914 h 2340265"/>
              <a:gd name="connsiteX1-303" fmla="*/ 2986268 w 13415669"/>
              <a:gd name="connsiteY1-304" fmla="*/ 1458410 h 2340265"/>
              <a:gd name="connsiteX2-305" fmla="*/ 9375493 w 13415669"/>
              <a:gd name="connsiteY2-306" fmla="*/ 2326511 h 2340265"/>
              <a:gd name="connsiteX3-307" fmla="*/ 11069255 w 13415669"/>
              <a:gd name="connsiteY3-308" fmla="*/ 1979270 h 2340265"/>
              <a:gd name="connsiteX4-309" fmla="*/ 13264587 w 13415669"/>
              <a:gd name="connsiteY4-310" fmla="*/ 1817225 h 2340265"/>
              <a:gd name="connsiteX5-311" fmla="*/ 13218288 w 13415669"/>
              <a:gd name="connsiteY5-312" fmla="*/ 34724 h 2340265"/>
              <a:gd name="connsiteX6-313" fmla="*/ 0 w 13415669"/>
              <a:gd name="connsiteY6-314" fmla="*/ 0 h 2340265"/>
              <a:gd name="connsiteX7-315" fmla="*/ 381964 w 13415669"/>
              <a:gd name="connsiteY7-316" fmla="*/ 2233914 h 2340265"/>
              <a:gd name="connsiteX0-317" fmla="*/ 381964 w 13415669"/>
              <a:gd name="connsiteY0-318" fmla="*/ 2233914 h 2337467"/>
              <a:gd name="connsiteX1-319" fmla="*/ 2986268 w 13415669"/>
              <a:gd name="connsiteY1-320" fmla="*/ 1458410 h 2337467"/>
              <a:gd name="connsiteX2-321" fmla="*/ 9375493 w 13415669"/>
              <a:gd name="connsiteY2-322" fmla="*/ 2326511 h 2337467"/>
              <a:gd name="connsiteX3-323" fmla="*/ 13264587 w 13415669"/>
              <a:gd name="connsiteY3-324" fmla="*/ 1817225 h 2337467"/>
              <a:gd name="connsiteX4-325" fmla="*/ 13218288 w 13415669"/>
              <a:gd name="connsiteY4-326" fmla="*/ 34724 h 2337467"/>
              <a:gd name="connsiteX5-327" fmla="*/ 0 w 13415669"/>
              <a:gd name="connsiteY5-328" fmla="*/ 0 h 2337467"/>
              <a:gd name="connsiteX6-329" fmla="*/ 381964 w 13415669"/>
              <a:gd name="connsiteY6-330" fmla="*/ 2233914 h 2337467"/>
              <a:gd name="connsiteX0-331" fmla="*/ 381964 w 13844311"/>
              <a:gd name="connsiteY0-332" fmla="*/ 2233914 h 2330998"/>
              <a:gd name="connsiteX1-333" fmla="*/ 2986268 w 13844311"/>
              <a:gd name="connsiteY1-334" fmla="*/ 1458410 h 2330998"/>
              <a:gd name="connsiteX2-335" fmla="*/ 9375493 w 13844311"/>
              <a:gd name="connsiteY2-336" fmla="*/ 2326511 h 2330998"/>
              <a:gd name="connsiteX3-337" fmla="*/ 13264587 w 13844311"/>
              <a:gd name="connsiteY3-338" fmla="*/ 1817225 h 2330998"/>
              <a:gd name="connsiteX4-339" fmla="*/ 13218288 w 13844311"/>
              <a:gd name="connsiteY4-340" fmla="*/ 34724 h 2330998"/>
              <a:gd name="connsiteX5-341" fmla="*/ 0 w 13844311"/>
              <a:gd name="connsiteY5-342" fmla="*/ 0 h 2330998"/>
              <a:gd name="connsiteX6-343" fmla="*/ 381964 w 13844311"/>
              <a:gd name="connsiteY6-344" fmla="*/ 2233914 h 2330998"/>
              <a:gd name="connsiteX0-345" fmla="*/ 381964 w 13844311"/>
              <a:gd name="connsiteY0-346" fmla="*/ 2233914 h 2334170"/>
              <a:gd name="connsiteX1-347" fmla="*/ 2986268 w 13844311"/>
              <a:gd name="connsiteY1-348" fmla="*/ 1458410 h 2334170"/>
              <a:gd name="connsiteX2-349" fmla="*/ 9375493 w 13844311"/>
              <a:gd name="connsiteY2-350" fmla="*/ 2326511 h 2334170"/>
              <a:gd name="connsiteX3-351" fmla="*/ 13264587 w 13844311"/>
              <a:gd name="connsiteY3-352" fmla="*/ 1817225 h 2334170"/>
              <a:gd name="connsiteX4-353" fmla="*/ 13218288 w 13844311"/>
              <a:gd name="connsiteY4-354" fmla="*/ 34724 h 2334170"/>
              <a:gd name="connsiteX5-355" fmla="*/ 0 w 13844311"/>
              <a:gd name="connsiteY5-356" fmla="*/ 0 h 2334170"/>
              <a:gd name="connsiteX6-357" fmla="*/ 381964 w 13844311"/>
              <a:gd name="connsiteY6-358" fmla="*/ 2233914 h 2334170"/>
              <a:gd name="connsiteX0-359" fmla="*/ 381964 w 13844311"/>
              <a:gd name="connsiteY0-360" fmla="*/ 2233914 h 2328313"/>
              <a:gd name="connsiteX1-361" fmla="*/ 2986268 w 13844311"/>
              <a:gd name="connsiteY1-362" fmla="*/ 1458410 h 2328313"/>
              <a:gd name="connsiteX2-363" fmla="*/ 9375493 w 13844311"/>
              <a:gd name="connsiteY2-364" fmla="*/ 2326511 h 2328313"/>
              <a:gd name="connsiteX3-365" fmla="*/ 13264587 w 13844311"/>
              <a:gd name="connsiteY3-366" fmla="*/ 1817225 h 2328313"/>
              <a:gd name="connsiteX4-367" fmla="*/ 13218288 w 13844311"/>
              <a:gd name="connsiteY4-368" fmla="*/ 34724 h 2328313"/>
              <a:gd name="connsiteX5-369" fmla="*/ 0 w 13844311"/>
              <a:gd name="connsiteY5-370" fmla="*/ 0 h 2328313"/>
              <a:gd name="connsiteX6-371" fmla="*/ 381964 w 13844311"/>
              <a:gd name="connsiteY6-372" fmla="*/ 2233914 h 2328313"/>
              <a:gd name="connsiteX0-373" fmla="*/ 381964 w 13923378"/>
              <a:gd name="connsiteY0-374" fmla="*/ 2233914 h 2326523"/>
              <a:gd name="connsiteX1-375" fmla="*/ 2986268 w 13923378"/>
              <a:gd name="connsiteY1-376" fmla="*/ 1458410 h 2326523"/>
              <a:gd name="connsiteX2-377" fmla="*/ 9375493 w 13923378"/>
              <a:gd name="connsiteY2-378" fmla="*/ 2326511 h 2326523"/>
              <a:gd name="connsiteX3-379" fmla="*/ 13368759 w 13923378"/>
              <a:gd name="connsiteY3-380" fmla="*/ 1435260 h 2326523"/>
              <a:gd name="connsiteX4-381" fmla="*/ 13218288 w 13923378"/>
              <a:gd name="connsiteY4-382" fmla="*/ 34724 h 2326523"/>
              <a:gd name="connsiteX5-383" fmla="*/ 0 w 13923378"/>
              <a:gd name="connsiteY5-384" fmla="*/ 0 h 2326523"/>
              <a:gd name="connsiteX6-385" fmla="*/ 381964 w 13923378"/>
              <a:gd name="connsiteY6-386" fmla="*/ 2233914 h 2326523"/>
              <a:gd name="connsiteX0-387" fmla="*/ 381964 w 13836257"/>
              <a:gd name="connsiteY0-388" fmla="*/ 2233914 h 2326523"/>
              <a:gd name="connsiteX1-389" fmla="*/ 2986268 w 13836257"/>
              <a:gd name="connsiteY1-390" fmla="*/ 1458410 h 2326523"/>
              <a:gd name="connsiteX2-391" fmla="*/ 9375493 w 13836257"/>
              <a:gd name="connsiteY2-392" fmla="*/ 2326511 h 2326523"/>
              <a:gd name="connsiteX3-393" fmla="*/ 13368759 w 13836257"/>
              <a:gd name="connsiteY3-394" fmla="*/ 1435260 h 2326523"/>
              <a:gd name="connsiteX4-395" fmla="*/ 13218288 w 13836257"/>
              <a:gd name="connsiteY4-396" fmla="*/ 34724 h 2326523"/>
              <a:gd name="connsiteX5-397" fmla="*/ 0 w 13836257"/>
              <a:gd name="connsiteY5-398" fmla="*/ 0 h 2326523"/>
              <a:gd name="connsiteX6-399" fmla="*/ 381964 w 13836257"/>
              <a:gd name="connsiteY6-400" fmla="*/ 2233914 h 2326523"/>
              <a:gd name="connsiteX0-401" fmla="*/ 381964 w 13907997"/>
              <a:gd name="connsiteY0-402" fmla="*/ 2233914 h 2326523"/>
              <a:gd name="connsiteX1-403" fmla="*/ 2986268 w 13907997"/>
              <a:gd name="connsiteY1-404" fmla="*/ 1458410 h 2326523"/>
              <a:gd name="connsiteX2-405" fmla="*/ 9375493 w 13907997"/>
              <a:gd name="connsiteY2-406" fmla="*/ 2326511 h 2326523"/>
              <a:gd name="connsiteX3-407" fmla="*/ 13368759 w 13907997"/>
              <a:gd name="connsiteY3-408" fmla="*/ 1435260 h 2326523"/>
              <a:gd name="connsiteX4-409" fmla="*/ 13218288 w 13907997"/>
              <a:gd name="connsiteY4-410" fmla="*/ 34724 h 2326523"/>
              <a:gd name="connsiteX5-411" fmla="*/ 0 w 13907997"/>
              <a:gd name="connsiteY5-412" fmla="*/ 0 h 2326523"/>
              <a:gd name="connsiteX6-413" fmla="*/ 381964 w 13907997"/>
              <a:gd name="connsiteY6-414" fmla="*/ 2233914 h 23265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907997" h="2326523">
                <a:moveTo>
                  <a:pt x="381964" y="2233914"/>
                </a:moveTo>
                <a:cubicBezTo>
                  <a:pt x="879675" y="2476982"/>
                  <a:pt x="1487347" y="1442977"/>
                  <a:pt x="2986268" y="1458410"/>
                </a:cubicBezTo>
                <a:cubicBezTo>
                  <a:pt x="4485189" y="1473843"/>
                  <a:pt x="7645078" y="2330369"/>
                  <a:pt x="9375493" y="2326511"/>
                </a:cubicBezTo>
                <a:cubicBezTo>
                  <a:pt x="11105908" y="2322653"/>
                  <a:pt x="12080110" y="1365812"/>
                  <a:pt x="13368759" y="1435260"/>
                </a:cubicBezTo>
                <a:cubicBezTo>
                  <a:pt x="14657408" y="1504708"/>
                  <a:pt x="13233721" y="628891"/>
                  <a:pt x="13218288" y="34724"/>
                </a:cubicBezTo>
                <a:lnTo>
                  <a:pt x="0" y="0"/>
                </a:lnTo>
                <a:lnTo>
                  <a:pt x="381964" y="2233914"/>
                </a:lnTo>
                <a:close/>
              </a:path>
            </a:pathLst>
          </a:custGeom>
          <a:blipFill dpi="0" rotWithShape="1">
            <a:blip r:embed="rId1"/>
            <a:srcRect/>
            <a:tile tx="-20955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-652040" y="-99928"/>
            <a:ext cx="13907997" cy="2326523"/>
          </a:xfrm>
          <a:custGeom>
            <a:avLst/>
            <a:gdLst>
              <a:gd name="connsiteX0" fmla="*/ 324091 w 13264587"/>
              <a:gd name="connsiteY0" fmla="*/ 2245488 h 2245488"/>
              <a:gd name="connsiteX1" fmla="*/ 2685326 w 13264587"/>
              <a:gd name="connsiteY1" fmla="*/ 1689904 h 2245488"/>
              <a:gd name="connsiteX2" fmla="*/ 9225022 w 13264587"/>
              <a:gd name="connsiteY2" fmla="*/ 2129742 h 2245488"/>
              <a:gd name="connsiteX3" fmla="*/ 13264587 w 13264587"/>
              <a:gd name="connsiteY3" fmla="*/ 1817225 h 2245488"/>
              <a:gd name="connsiteX4" fmla="*/ 13218288 w 13264587"/>
              <a:gd name="connsiteY4" fmla="*/ 34724 h 2245488"/>
              <a:gd name="connsiteX5" fmla="*/ 0 w 13264587"/>
              <a:gd name="connsiteY5" fmla="*/ 0 h 2245488"/>
              <a:gd name="connsiteX6" fmla="*/ 381964 w 13264587"/>
              <a:gd name="connsiteY6" fmla="*/ 2233914 h 2245488"/>
              <a:gd name="connsiteX7" fmla="*/ 405114 w 13264587"/>
              <a:gd name="connsiteY7" fmla="*/ 2222339 h 2245488"/>
              <a:gd name="connsiteX8" fmla="*/ 405114 w 13264587"/>
              <a:gd name="connsiteY8" fmla="*/ 2199190 h 2245488"/>
              <a:gd name="connsiteX9" fmla="*/ 324091 w 13264587"/>
              <a:gd name="connsiteY9" fmla="*/ 2245488 h 2245488"/>
              <a:gd name="connsiteX0-1" fmla="*/ 405114 w 13264587"/>
              <a:gd name="connsiteY0-2" fmla="*/ 2199190 h 2233914"/>
              <a:gd name="connsiteX1-3" fmla="*/ 2685326 w 13264587"/>
              <a:gd name="connsiteY1-4" fmla="*/ 1689904 h 2233914"/>
              <a:gd name="connsiteX2-5" fmla="*/ 9225022 w 13264587"/>
              <a:gd name="connsiteY2-6" fmla="*/ 2129742 h 2233914"/>
              <a:gd name="connsiteX3-7" fmla="*/ 13264587 w 13264587"/>
              <a:gd name="connsiteY3-8" fmla="*/ 1817225 h 2233914"/>
              <a:gd name="connsiteX4-9" fmla="*/ 13218288 w 13264587"/>
              <a:gd name="connsiteY4-10" fmla="*/ 34724 h 2233914"/>
              <a:gd name="connsiteX5-11" fmla="*/ 0 w 13264587"/>
              <a:gd name="connsiteY5-12" fmla="*/ 0 h 2233914"/>
              <a:gd name="connsiteX6-13" fmla="*/ 381964 w 13264587"/>
              <a:gd name="connsiteY6-14" fmla="*/ 2233914 h 2233914"/>
              <a:gd name="connsiteX7-15" fmla="*/ 405114 w 13264587"/>
              <a:gd name="connsiteY7-16" fmla="*/ 2222339 h 2233914"/>
              <a:gd name="connsiteX8-17" fmla="*/ 405114 w 13264587"/>
              <a:gd name="connsiteY8-18" fmla="*/ 2199190 h 2233914"/>
              <a:gd name="connsiteX0-19" fmla="*/ 405114 w 13264587"/>
              <a:gd name="connsiteY0-20" fmla="*/ 2222339 h 2233914"/>
              <a:gd name="connsiteX1-21" fmla="*/ 2685326 w 13264587"/>
              <a:gd name="connsiteY1-22" fmla="*/ 1689904 h 2233914"/>
              <a:gd name="connsiteX2-23" fmla="*/ 9225022 w 13264587"/>
              <a:gd name="connsiteY2-24" fmla="*/ 2129742 h 2233914"/>
              <a:gd name="connsiteX3-25" fmla="*/ 13264587 w 13264587"/>
              <a:gd name="connsiteY3-26" fmla="*/ 1817225 h 2233914"/>
              <a:gd name="connsiteX4-27" fmla="*/ 13218288 w 13264587"/>
              <a:gd name="connsiteY4-28" fmla="*/ 34724 h 2233914"/>
              <a:gd name="connsiteX5-29" fmla="*/ 0 w 13264587"/>
              <a:gd name="connsiteY5-30" fmla="*/ 0 h 2233914"/>
              <a:gd name="connsiteX6-31" fmla="*/ 381964 w 13264587"/>
              <a:gd name="connsiteY6-32" fmla="*/ 2233914 h 2233914"/>
              <a:gd name="connsiteX7-33" fmla="*/ 405114 w 13264587"/>
              <a:gd name="connsiteY7-34" fmla="*/ 2222339 h 2233914"/>
              <a:gd name="connsiteX0-35" fmla="*/ 381964 w 13264587"/>
              <a:gd name="connsiteY0-36" fmla="*/ 2233914 h 2233914"/>
              <a:gd name="connsiteX1-37" fmla="*/ 2685326 w 13264587"/>
              <a:gd name="connsiteY1-38" fmla="*/ 1689904 h 2233914"/>
              <a:gd name="connsiteX2-39" fmla="*/ 9225022 w 13264587"/>
              <a:gd name="connsiteY2-40" fmla="*/ 2129742 h 2233914"/>
              <a:gd name="connsiteX3-41" fmla="*/ 13264587 w 13264587"/>
              <a:gd name="connsiteY3-42" fmla="*/ 1817225 h 2233914"/>
              <a:gd name="connsiteX4-43" fmla="*/ 13218288 w 13264587"/>
              <a:gd name="connsiteY4-44" fmla="*/ 34724 h 2233914"/>
              <a:gd name="connsiteX5-45" fmla="*/ 0 w 13264587"/>
              <a:gd name="connsiteY5-46" fmla="*/ 0 h 2233914"/>
              <a:gd name="connsiteX6-47" fmla="*/ 381964 w 13264587"/>
              <a:gd name="connsiteY6-48" fmla="*/ 2233914 h 2233914"/>
              <a:gd name="connsiteX0-49" fmla="*/ 381964 w 13264587"/>
              <a:gd name="connsiteY0-50" fmla="*/ 2233914 h 2233914"/>
              <a:gd name="connsiteX1-51" fmla="*/ 2685326 w 13264587"/>
              <a:gd name="connsiteY1-52" fmla="*/ 1689904 h 2233914"/>
              <a:gd name="connsiteX2-53" fmla="*/ 9225022 w 13264587"/>
              <a:gd name="connsiteY2-54" fmla="*/ 2129742 h 2233914"/>
              <a:gd name="connsiteX3-55" fmla="*/ 13264587 w 13264587"/>
              <a:gd name="connsiteY3-56" fmla="*/ 1817225 h 2233914"/>
              <a:gd name="connsiteX4-57" fmla="*/ 13218288 w 13264587"/>
              <a:gd name="connsiteY4-58" fmla="*/ 34724 h 2233914"/>
              <a:gd name="connsiteX5-59" fmla="*/ 0 w 13264587"/>
              <a:gd name="connsiteY5-60" fmla="*/ 0 h 2233914"/>
              <a:gd name="connsiteX6-61" fmla="*/ 381964 w 13264587"/>
              <a:gd name="connsiteY6-62" fmla="*/ 2233914 h 2233914"/>
              <a:gd name="connsiteX0-63" fmla="*/ 381964 w 13264587"/>
              <a:gd name="connsiteY0-64" fmla="*/ 2233914 h 2233914"/>
              <a:gd name="connsiteX1-65" fmla="*/ 2986268 w 13264587"/>
              <a:gd name="connsiteY1-66" fmla="*/ 1458410 h 2233914"/>
              <a:gd name="connsiteX2-67" fmla="*/ 9225022 w 13264587"/>
              <a:gd name="connsiteY2-68" fmla="*/ 2129742 h 2233914"/>
              <a:gd name="connsiteX3-69" fmla="*/ 13264587 w 13264587"/>
              <a:gd name="connsiteY3-70" fmla="*/ 1817225 h 2233914"/>
              <a:gd name="connsiteX4-71" fmla="*/ 13218288 w 13264587"/>
              <a:gd name="connsiteY4-72" fmla="*/ 34724 h 2233914"/>
              <a:gd name="connsiteX5-73" fmla="*/ 0 w 13264587"/>
              <a:gd name="connsiteY5-74" fmla="*/ 0 h 2233914"/>
              <a:gd name="connsiteX6-75" fmla="*/ 381964 w 13264587"/>
              <a:gd name="connsiteY6-76" fmla="*/ 2233914 h 2233914"/>
              <a:gd name="connsiteX0-77" fmla="*/ 381964 w 13264587"/>
              <a:gd name="connsiteY0-78" fmla="*/ 2233914 h 2233914"/>
              <a:gd name="connsiteX1-79" fmla="*/ 2986268 w 13264587"/>
              <a:gd name="connsiteY1-80" fmla="*/ 1458410 h 2233914"/>
              <a:gd name="connsiteX2-81" fmla="*/ 9225022 w 13264587"/>
              <a:gd name="connsiteY2-82" fmla="*/ 2129742 h 2233914"/>
              <a:gd name="connsiteX3-83" fmla="*/ 13264587 w 13264587"/>
              <a:gd name="connsiteY3-84" fmla="*/ 1817225 h 2233914"/>
              <a:gd name="connsiteX4-85" fmla="*/ 13218288 w 13264587"/>
              <a:gd name="connsiteY4-86" fmla="*/ 34724 h 2233914"/>
              <a:gd name="connsiteX5-87" fmla="*/ 0 w 13264587"/>
              <a:gd name="connsiteY5-88" fmla="*/ 0 h 2233914"/>
              <a:gd name="connsiteX6-89" fmla="*/ 381964 w 13264587"/>
              <a:gd name="connsiteY6-90" fmla="*/ 2233914 h 2233914"/>
              <a:gd name="connsiteX0-91" fmla="*/ 381964 w 13264587"/>
              <a:gd name="connsiteY0-92" fmla="*/ 2233914 h 2233914"/>
              <a:gd name="connsiteX1-93" fmla="*/ 2986268 w 13264587"/>
              <a:gd name="connsiteY1-94" fmla="*/ 1458410 h 2233914"/>
              <a:gd name="connsiteX2-95" fmla="*/ 9225022 w 13264587"/>
              <a:gd name="connsiteY2-96" fmla="*/ 2129742 h 2233914"/>
              <a:gd name="connsiteX3-97" fmla="*/ 13264587 w 13264587"/>
              <a:gd name="connsiteY3-98" fmla="*/ 1817225 h 2233914"/>
              <a:gd name="connsiteX4-99" fmla="*/ 13218288 w 13264587"/>
              <a:gd name="connsiteY4-100" fmla="*/ 34724 h 2233914"/>
              <a:gd name="connsiteX5-101" fmla="*/ 0 w 13264587"/>
              <a:gd name="connsiteY5-102" fmla="*/ 0 h 2233914"/>
              <a:gd name="connsiteX6-103" fmla="*/ 381964 w 13264587"/>
              <a:gd name="connsiteY6-104" fmla="*/ 2233914 h 2233914"/>
              <a:gd name="connsiteX0-105" fmla="*/ 381964 w 13264587"/>
              <a:gd name="connsiteY0-106" fmla="*/ 2233914 h 2258597"/>
              <a:gd name="connsiteX1-107" fmla="*/ 2986268 w 13264587"/>
              <a:gd name="connsiteY1-108" fmla="*/ 1458410 h 2258597"/>
              <a:gd name="connsiteX2-109" fmla="*/ 9225022 w 13264587"/>
              <a:gd name="connsiteY2-110" fmla="*/ 2129742 h 2258597"/>
              <a:gd name="connsiteX3-111" fmla="*/ 13264587 w 13264587"/>
              <a:gd name="connsiteY3-112" fmla="*/ 1817225 h 2258597"/>
              <a:gd name="connsiteX4-113" fmla="*/ 13218288 w 13264587"/>
              <a:gd name="connsiteY4-114" fmla="*/ 34724 h 2258597"/>
              <a:gd name="connsiteX5-115" fmla="*/ 0 w 13264587"/>
              <a:gd name="connsiteY5-116" fmla="*/ 0 h 2258597"/>
              <a:gd name="connsiteX6-117" fmla="*/ 381964 w 13264587"/>
              <a:gd name="connsiteY6-118" fmla="*/ 2233914 h 2258597"/>
              <a:gd name="connsiteX0-119" fmla="*/ 381964 w 13264587"/>
              <a:gd name="connsiteY0-120" fmla="*/ 2233914 h 2265598"/>
              <a:gd name="connsiteX1-121" fmla="*/ 2986268 w 13264587"/>
              <a:gd name="connsiteY1-122" fmla="*/ 1458410 h 2265598"/>
              <a:gd name="connsiteX2-123" fmla="*/ 9225022 w 13264587"/>
              <a:gd name="connsiteY2-124" fmla="*/ 2129742 h 2265598"/>
              <a:gd name="connsiteX3-125" fmla="*/ 13264587 w 13264587"/>
              <a:gd name="connsiteY3-126" fmla="*/ 1817225 h 2265598"/>
              <a:gd name="connsiteX4-127" fmla="*/ 13218288 w 13264587"/>
              <a:gd name="connsiteY4-128" fmla="*/ 34724 h 2265598"/>
              <a:gd name="connsiteX5-129" fmla="*/ 0 w 13264587"/>
              <a:gd name="connsiteY5-130" fmla="*/ 0 h 2265598"/>
              <a:gd name="connsiteX6-131" fmla="*/ 381964 w 13264587"/>
              <a:gd name="connsiteY6-132" fmla="*/ 2233914 h 2265598"/>
              <a:gd name="connsiteX0-133" fmla="*/ 381964 w 13264587"/>
              <a:gd name="connsiteY0-134" fmla="*/ 2233914 h 2275128"/>
              <a:gd name="connsiteX1-135" fmla="*/ 2986268 w 13264587"/>
              <a:gd name="connsiteY1-136" fmla="*/ 1458410 h 2275128"/>
              <a:gd name="connsiteX2-137" fmla="*/ 9225022 w 13264587"/>
              <a:gd name="connsiteY2-138" fmla="*/ 2129742 h 2275128"/>
              <a:gd name="connsiteX3-139" fmla="*/ 13264587 w 13264587"/>
              <a:gd name="connsiteY3-140" fmla="*/ 1817225 h 2275128"/>
              <a:gd name="connsiteX4-141" fmla="*/ 13218288 w 13264587"/>
              <a:gd name="connsiteY4-142" fmla="*/ 34724 h 2275128"/>
              <a:gd name="connsiteX5-143" fmla="*/ 0 w 13264587"/>
              <a:gd name="connsiteY5-144" fmla="*/ 0 h 2275128"/>
              <a:gd name="connsiteX6-145" fmla="*/ 381964 w 13264587"/>
              <a:gd name="connsiteY6-146" fmla="*/ 2233914 h 2275128"/>
              <a:gd name="connsiteX0-147" fmla="*/ 381964 w 13264587"/>
              <a:gd name="connsiteY0-148" fmla="*/ 2233914 h 2275128"/>
              <a:gd name="connsiteX1-149" fmla="*/ 2986268 w 13264587"/>
              <a:gd name="connsiteY1-150" fmla="*/ 1458410 h 2275128"/>
              <a:gd name="connsiteX2-151" fmla="*/ 9225022 w 13264587"/>
              <a:gd name="connsiteY2-152" fmla="*/ 2129742 h 2275128"/>
              <a:gd name="connsiteX3-153" fmla="*/ 13264587 w 13264587"/>
              <a:gd name="connsiteY3-154" fmla="*/ 1817225 h 2275128"/>
              <a:gd name="connsiteX4-155" fmla="*/ 13218288 w 13264587"/>
              <a:gd name="connsiteY4-156" fmla="*/ 34724 h 2275128"/>
              <a:gd name="connsiteX5-157" fmla="*/ 0 w 13264587"/>
              <a:gd name="connsiteY5-158" fmla="*/ 0 h 2275128"/>
              <a:gd name="connsiteX6-159" fmla="*/ 381964 w 13264587"/>
              <a:gd name="connsiteY6-160" fmla="*/ 2233914 h 2275128"/>
              <a:gd name="connsiteX0-161" fmla="*/ 381964 w 13264587"/>
              <a:gd name="connsiteY0-162" fmla="*/ 2233914 h 2275128"/>
              <a:gd name="connsiteX1-163" fmla="*/ 2986268 w 13264587"/>
              <a:gd name="connsiteY1-164" fmla="*/ 1458410 h 2275128"/>
              <a:gd name="connsiteX2-165" fmla="*/ 9225022 w 13264587"/>
              <a:gd name="connsiteY2-166" fmla="*/ 2129742 h 2275128"/>
              <a:gd name="connsiteX3-167" fmla="*/ 13264587 w 13264587"/>
              <a:gd name="connsiteY3-168" fmla="*/ 1817225 h 2275128"/>
              <a:gd name="connsiteX4-169" fmla="*/ 13218288 w 13264587"/>
              <a:gd name="connsiteY4-170" fmla="*/ 34724 h 2275128"/>
              <a:gd name="connsiteX5-171" fmla="*/ 0 w 13264587"/>
              <a:gd name="connsiteY5-172" fmla="*/ 0 h 2275128"/>
              <a:gd name="connsiteX6-173" fmla="*/ 381964 w 13264587"/>
              <a:gd name="connsiteY6-174" fmla="*/ 2233914 h 2275128"/>
              <a:gd name="connsiteX0-175" fmla="*/ 381964 w 13264587"/>
              <a:gd name="connsiteY0-176" fmla="*/ 2233914 h 2275128"/>
              <a:gd name="connsiteX1-177" fmla="*/ 2986268 w 13264587"/>
              <a:gd name="connsiteY1-178" fmla="*/ 1458410 h 2275128"/>
              <a:gd name="connsiteX2-179" fmla="*/ 9225022 w 13264587"/>
              <a:gd name="connsiteY2-180" fmla="*/ 2129742 h 2275128"/>
              <a:gd name="connsiteX3-181" fmla="*/ 13264587 w 13264587"/>
              <a:gd name="connsiteY3-182" fmla="*/ 1817225 h 2275128"/>
              <a:gd name="connsiteX4-183" fmla="*/ 13218288 w 13264587"/>
              <a:gd name="connsiteY4-184" fmla="*/ 34724 h 2275128"/>
              <a:gd name="connsiteX5-185" fmla="*/ 0 w 13264587"/>
              <a:gd name="connsiteY5-186" fmla="*/ 0 h 2275128"/>
              <a:gd name="connsiteX6-187" fmla="*/ 381964 w 13264587"/>
              <a:gd name="connsiteY6-188" fmla="*/ 2233914 h 2275128"/>
              <a:gd name="connsiteX0-189" fmla="*/ 381964 w 13264587"/>
              <a:gd name="connsiteY0-190" fmla="*/ 2233914 h 2275128"/>
              <a:gd name="connsiteX1-191" fmla="*/ 2986268 w 13264587"/>
              <a:gd name="connsiteY1-192" fmla="*/ 1458410 h 2275128"/>
              <a:gd name="connsiteX2-193" fmla="*/ 9225022 w 13264587"/>
              <a:gd name="connsiteY2-194" fmla="*/ 2129742 h 2275128"/>
              <a:gd name="connsiteX3-195" fmla="*/ 13264587 w 13264587"/>
              <a:gd name="connsiteY3-196" fmla="*/ 1817225 h 2275128"/>
              <a:gd name="connsiteX4-197" fmla="*/ 13218288 w 13264587"/>
              <a:gd name="connsiteY4-198" fmla="*/ 34724 h 2275128"/>
              <a:gd name="connsiteX5-199" fmla="*/ 0 w 13264587"/>
              <a:gd name="connsiteY5-200" fmla="*/ 0 h 2275128"/>
              <a:gd name="connsiteX6-201" fmla="*/ 381964 w 13264587"/>
              <a:gd name="connsiteY6-202" fmla="*/ 2233914 h 2275128"/>
              <a:gd name="connsiteX0-203" fmla="*/ 381964 w 13264662"/>
              <a:gd name="connsiteY0-204" fmla="*/ 2233914 h 2275128"/>
              <a:gd name="connsiteX1-205" fmla="*/ 2986268 w 13264662"/>
              <a:gd name="connsiteY1-206" fmla="*/ 1458410 h 2275128"/>
              <a:gd name="connsiteX2-207" fmla="*/ 9225022 w 13264662"/>
              <a:gd name="connsiteY2-208" fmla="*/ 2129742 h 2275128"/>
              <a:gd name="connsiteX3-209" fmla="*/ 13264587 w 13264662"/>
              <a:gd name="connsiteY3-210" fmla="*/ 1817225 h 2275128"/>
              <a:gd name="connsiteX4-211" fmla="*/ 13218288 w 13264662"/>
              <a:gd name="connsiteY4-212" fmla="*/ 34724 h 2275128"/>
              <a:gd name="connsiteX5-213" fmla="*/ 0 w 13264662"/>
              <a:gd name="connsiteY5-214" fmla="*/ 0 h 2275128"/>
              <a:gd name="connsiteX6-215" fmla="*/ 381964 w 13264662"/>
              <a:gd name="connsiteY6-216" fmla="*/ 2233914 h 2275128"/>
              <a:gd name="connsiteX0-217" fmla="*/ 381964 w 13455305"/>
              <a:gd name="connsiteY0-218" fmla="*/ 2233914 h 2275128"/>
              <a:gd name="connsiteX1-219" fmla="*/ 2986268 w 13455305"/>
              <a:gd name="connsiteY1-220" fmla="*/ 1458410 h 2275128"/>
              <a:gd name="connsiteX2-221" fmla="*/ 9225022 w 13455305"/>
              <a:gd name="connsiteY2-222" fmla="*/ 2129742 h 2275128"/>
              <a:gd name="connsiteX3-223" fmla="*/ 13264587 w 13455305"/>
              <a:gd name="connsiteY3-224" fmla="*/ 1817225 h 2275128"/>
              <a:gd name="connsiteX4-225" fmla="*/ 13218288 w 13455305"/>
              <a:gd name="connsiteY4-226" fmla="*/ 34724 h 2275128"/>
              <a:gd name="connsiteX5-227" fmla="*/ 0 w 13455305"/>
              <a:gd name="connsiteY5-228" fmla="*/ 0 h 2275128"/>
              <a:gd name="connsiteX6-229" fmla="*/ 381964 w 13455305"/>
              <a:gd name="connsiteY6-230" fmla="*/ 2233914 h 2275128"/>
              <a:gd name="connsiteX0-231" fmla="*/ 381964 w 13547786"/>
              <a:gd name="connsiteY0-232" fmla="*/ 2233914 h 2275128"/>
              <a:gd name="connsiteX1-233" fmla="*/ 2986268 w 13547786"/>
              <a:gd name="connsiteY1-234" fmla="*/ 1458410 h 2275128"/>
              <a:gd name="connsiteX2-235" fmla="*/ 9225022 w 13547786"/>
              <a:gd name="connsiteY2-236" fmla="*/ 2129742 h 2275128"/>
              <a:gd name="connsiteX3-237" fmla="*/ 13264587 w 13547786"/>
              <a:gd name="connsiteY3-238" fmla="*/ 1817225 h 2275128"/>
              <a:gd name="connsiteX4-239" fmla="*/ 13218288 w 13547786"/>
              <a:gd name="connsiteY4-240" fmla="*/ 34724 h 2275128"/>
              <a:gd name="connsiteX5-241" fmla="*/ 0 w 13547786"/>
              <a:gd name="connsiteY5-242" fmla="*/ 0 h 2275128"/>
              <a:gd name="connsiteX6-243" fmla="*/ 381964 w 13547786"/>
              <a:gd name="connsiteY6-244" fmla="*/ 2233914 h 2275128"/>
              <a:gd name="connsiteX0-245" fmla="*/ 381964 w 13547786"/>
              <a:gd name="connsiteY0-246" fmla="*/ 2233914 h 2275128"/>
              <a:gd name="connsiteX1-247" fmla="*/ 2986268 w 13547786"/>
              <a:gd name="connsiteY1-248" fmla="*/ 1458410 h 2275128"/>
              <a:gd name="connsiteX2-249" fmla="*/ 9225022 w 13547786"/>
              <a:gd name="connsiteY2-250" fmla="*/ 2129742 h 2275128"/>
              <a:gd name="connsiteX3-251" fmla="*/ 13264587 w 13547786"/>
              <a:gd name="connsiteY3-252" fmla="*/ 1817225 h 2275128"/>
              <a:gd name="connsiteX4-253" fmla="*/ 13218288 w 13547786"/>
              <a:gd name="connsiteY4-254" fmla="*/ 34724 h 2275128"/>
              <a:gd name="connsiteX5-255" fmla="*/ 0 w 13547786"/>
              <a:gd name="connsiteY5-256" fmla="*/ 0 h 2275128"/>
              <a:gd name="connsiteX6-257" fmla="*/ 381964 w 13547786"/>
              <a:gd name="connsiteY6-258" fmla="*/ 2233914 h 2275128"/>
              <a:gd name="connsiteX0-259" fmla="*/ 381964 w 13540933"/>
              <a:gd name="connsiteY0-260" fmla="*/ 2233914 h 2331274"/>
              <a:gd name="connsiteX1-261" fmla="*/ 2986268 w 13540933"/>
              <a:gd name="connsiteY1-262" fmla="*/ 1458410 h 2331274"/>
              <a:gd name="connsiteX2-263" fmla="*/ 9375493 w 13540933"/>
              <a:gd name="connsiteY2-264" fmla="*/ 2326511 h 2331274"/>
              <a:gd name="connsiteX3-265" fmla="*/ 13264587 w 13540933"/>
              <a:gd name="connsiteY3-266" fmla="*/ 1817225 h 2331274"/>
              <a:gd name="connsiteX4-267" fmla="*/ 13218288 w 13540933"/>
              <a:gd name="connsiteY4-268" fmla="*/ 34724 h 2331274"/>
              <a:gd name="connsiteX5-269" fmla="*/ 0 w 13540933"/>
              <a:gd name="connsiteY5-270" fmla="*/ 0 h 2331274"/>
              <a:gd name="connsiteX6-271" fmla="*/ 381964 w 13540933"/>
              <a:gd name="connsiteY6-272" fmla="*/ 2233914 h 2331274"/>
              <a:gd name="connsiteX0-273" fmla="*/ 381964 w 13540933"/>
              <a:gd name="connsiteY0-274" fmla="*/ 2233914 h 2399220"/>
              <a:gd name="connsiteX1-275" fmla="*/ 2986268 w 13540933"/>
              <a:gd name="connsiteY1-276" fmla="*/ 1458410 h 2399220"/>
              <a:gd name="connsiteX2-277" fmla="*/ 9375493 w 13540933"/>
              <a:gd name="connsiteY2-278" fmla="*/ 2326511 h 2399220"/>
              <a:gd name="connsiteX3-279" fmla="*/ 13264587 w 13540933"/>
              <a:gd name="connsiteY3-280" fmla="*/ 1817225 h 2399220"/>
              <a:gd name="connsiteX4-281" fmla="*/ 13218288 w 13540933"/>
              <a:gd name="connsiteY4-282" fmla="*/ 34724 h 2399220"/>
              <a:gd name="connsiteX5-283" fmla="*/ 0 w 13540933"/>
              <a:gd name="connsiteY5-284" fmla="*/ 0 h 2399220"/>
              <a:gd name="connsiteX6-285" fmla="*/ 381964 w 13540933"/>
              <a:gd name="connsiteY6-286" fmla="*/ 2233914 h 2399220"/>
              <a:gd name="connsiteX0-287" fmla="*/ 381964 w 13705455"/>
              <a:gd name="connsiteY0-288" fmla="*/ 2233914 h 2399220"/>
              <a:gd name="connsiteX1-289" fmla="*/ 2986268 w 13705455"/>
              <a:gd name="connsiteY1-290" fmla="*/ 1458410 h 2399220"/>
              <a:gd name="connsiteX2-291" fmla="*/ 9375493 w 13705455"/>
              <a:gd name="connsiteY2-292" fmla="*/ 2326511 h 2399220"/>
              <a:gd name="connsiteX3-293" fmla="*/ 13264587 w 13705455"/>
              <a:gd name="connsiteY3-294" fmla="*/ 1817225 h 2399220"/>
              <a:gd name="connsiteX4-295" fmla="*/ 13218288 w 13705455"/>
              <a:gd name="connsiteY4-296" fmla="*/ 34724 h 2399220"/>
              <a:gd name="connsiteX5-297" fmla="*/ 0 w 13705455"/>
              <a:gd name="connsiteY5-298" fmla="*/ 0 h 2399220"/>
              <a:gd name="connsiteX6-299" fmla="*/ 381964 w 13705455"/>
              <a:gd name="connsiteY6-300" fmla="*/ 2233914 h 2399220"/>
              <a:gd name="connsiteX0-301" fmla="*/ 381964 w 13415669"/>
              <a:gd name="connsiteY0-302" fmla="*/ 2233914 h 2340265"/>
              <a:gd name="connsiteX1-303" fmla="*/ 2986268 w 13415669"/>
              <a:gd name="connsiteY1-304" fmla="*/ 1458410 h 2340265"/>
              <a:gd name="connsiteX2-305" fmla="*/ 9375493 w 13415669"/>
              <a:gd name="connsiteY2-306" fmla="*/ 2326511 h 2340265"/>
              <a:gd name="connsiteX3-307" fmla="*/ 11069255 w 13415669"/>
              <a:gd name="connsiteY3-308" fmla="*/ 1979270 h 2340265"/>
              <a:gd name="connsiteX4-309" fmla="*/ 13264587 w 13415669"/>
              <a:gd name="connsiteY4-310" fmla="*/ 1817225 h 2340265"/>
              <a:gd name="connsiteX5-311" fmla="*/ 13218288 w 13415669"/>
              <a:gd name="connsiteY5-312" fmla="*/ 34724 h 2340265"/>
              <a:gd name="connsiteX6-313" fmla="*/ 0 w 13415669"/>
              <a:gd name="connsiteY6-314" fmla="*/ 0 h 2340265"/>
              <a:gd name="connsiteX7-315" fmla="*/ 381964 w 13415669"/>
              <a:gd name="connsiteY7-316" fmla="*/ 2233914 h 2340265"/>
              <a:gd name="connsiteX0-317" fmla="*/ 381964 w 13415669"/>
              <a:gd name="connsiteY0-318" fmla="*/ 2233914 h 2337467"/>
              <a:gd name="connsiteX1-319" fmla="*/ 2986268 w 13415669"/>
              <a:gd name="connsiteY1-320" fmla="*/ 1458410 h 2337467"/>
              <a:gd name="connsiteX2-321" fmla="*/ 9375493 w 13415669"/>
              <a:gd name="connsiteY2-322" fmla="*/ 2326511 h 2337467"/>
              <a:gd name="connsiteX3-323" fmla="*/ 13264587 w 13415669"/>
              <a:gd name="connsiteY3-324" fmla="*/ 1817225 h 2337467"/>
              <a:gd name="connsiteX4-325" fmla="*/ 13218288 w 13415669"/>
              <a:gd name="connsiteY4-326" fmla="*/ 34724 h 2337467"/>
              <a:gd name="connsiteX5-327" fmla="*/ 0 w 13415669"/>
              <a:gd name="connsiteY5-328" fmla="*/ 0 h 2337467"/>
              <a:gd name="connsiteX6-329" fmla="*/ 381964 w 13415669"/>
              <a:gd name="connsiteY6-330" fmla="*/ 2233914 h 2337467"/>
              <a:gd name="connsiteX0-331" fmla="*/ 381964 w 13844311"/>
              <a:gd name="connsiteY0-332" fmla="*/ 2233914 h 2330998"/>
              <a:gd name="connsiteX1-333" fmla="*/ 2986268 w 13844311"/>
              <a:gd name="connsiteY1-334" fmla="*/ 1458410 h 2330998"/>
              <a:gd name="connsiteX2-335" fmla="*/ 9375493 w 13844311"/>
              <a:gd name="connsiteY2-336" fmla="*/ 2326511 h 2330998"/>
              <a:gd name="connsiteX3-337" fmla="*/ 13264587 w 13844311"/>
              <a:gd name="connsiteY3-338" fmla="*/ 1817225 h 2330998"/>
              <a:gd name="connsiteX4-339" fmla="*/ 13218288 w 13844311"/>
              <a:gd name="connsiteY4-340" fmla="*/ 34724 h 2330998"/>
              <a:gd name="connsiteX5-341" fmla="*/ 0 w 13844311"/>
              <a:gd name="connsiteY5-342" fmla="*/ 0 h 2330998"/>
              <a:gd name="connsiteX6-343" fmla="*/ 381964 w 13844311"/>
              <a:gd name="connsiteY6-344" fmla="*/ 2233914 h 2330998"/>
              <a:gd name="connsiteX0-345" fmla="*/ 381964 w 13844311"/>
              <a:gd name="connsiteY0-346" fmla="*/ 2233914 h 2334170"/>
              <a:gd name="connsiteX1-347" fmla="*/ 2986268 w 13844311"/>
              <a:gd name="connsiteY1-348" fmla="*/ 1458410 h 2334170"/>
              <a:gd name="connsiteX2-349" fmla="*/ 9375493 w 13844311"/>
              <a:gd name="connsiteY2-350" fmla="*/ 2326511 h 2334170"/>
              <a:gd name="connsiteX3-351" fmla="*/ 13264587 w 13844311"/>
              <a:gd name="connsiteY3-352" fmla="*/ 1817225 h 2334170"/>
              <a:gd name="connsiteX4-353" fmla="*/ 13218288 w 13844311"/>
              <a:gd name="connsiteY4-354" fmla="*/ 34724 h 2334170"/>
              <a:gd name="connsiteX5-355" fmla="*/ 0 w 13844311"/>
              <a:gd name="connsiteY5-356" fmla="*/ 0 h 2334170"/>
              <a:gd name="connsiteX6-357" fmla="*/ 381964 w 13844311"/>
              <a:gd name="connsiteY6-358" fmla="*/ 2233914 h 2334170"/>
              <a:gd name="connsiteX0-359" fmla="*/ 381964 w 13844311"/>
              <a:gd name="connsiteY0-360" fmla="*/ 2233914 h 2328313"/>
              <a:gd name="connsiteX1-361" fmla="*/ 2986268 w 13844311"/>
              <a:gd name="connsiteY1-362" fmla="*/ 1458410 h 2328313"/>
              <a:gd name="connsiteX2-363" fmla="*/ 9375493 w 13844311"/>
              <a:gd name="connsiteY2-364" fmla="*/ 2326511 h 2328313"/>
              <a:gd name="connsiteX3-365" fmla="*/ 13264587 w 13844311"/>
              <a:gd name="connsiteY3-366" fmla="*/ 1817225 h 2328313"/>
              <a:gd name="connsiteX4-367" fmla="*/ 13218288 w 13844311"/>
              <a:gd name="connsiteY4-368" fmla="*/ 34724 h 2328313"/>
              <a:gd name="connsiteX5-369" fmla="*/ 0 w 13844311"/>
              <a:gd name="connsiteY5-370" fmla="*/ 0 h 2328313"/>
              <a:gd name="connsiteX6-371" fmla="*/ 381964 w 13844311"/>
              <a:gd name="connsiteY6-372" fmla="*/ 2233914 h 2328313"/>
              <a:gd name="connsiteX0-373" fmla="*/ 381964 w 13923378"/>
              <a:gd name="connsiteY0-374" fmla="*/ 2233914 h 2326523"/>
              <a:gd name="connsiteX1-375" fmla="*/ 2986268 w 13923378"/>
              <a:gd name="connsiteY1-376" fmla="*/ 1458410 h 2326523"/>
              <a:gd name="connsiteX2-377" fmla="*/ 9375493 w 13923378"/>
              <a:gd name="connsiteY2-378" fmla="*/ 2326511 h 2326523"/>
              <a:gd name="connsiteX3-379" fmla="*/ 13368759 w 13923378"/>
              <a:gd name="connsiteY3-380" fmla="*/ 1435260 h 2326523"/>
              <a:gd name="connsiteX4-381" fmla="*/ 13218288 w 13923378"/>
              <a:gd name="connsiteY4-382" fmla="*/ 34724 h 2326523"/>
              <a:gd name="connsiteX5-383" fmla="*/ 0 w 13923378"/>
              <a:gd name="connsiteY5-384" fmla="*/ 0 h 2326523"/>
              <a:gd name="connsiteX6-385" fmla="*/ 381964 w 13923378"/>
              <a:gd name="connsiteY6-386" fmla="*/ 2233914 h 2326523"/>
              <a:gd name="connsiteX0-387" fmla="*/ 381964 w 13836257"/>
              <a:gd name="connsiteY0-388" fmla="*/ 2233914 h 2326523"/>
              <a:gd name="connsiteX1-389" fmla="*/ 2986268 w 13836257"/>
              <a:gd name="connsiteY1-390" fmla="*/ 1458410 h 2326523"/>
              <a:gd name="connsiteX2-391" fmla="*/ 9375493 w 13836257"/>
              <a:gd name="connsiteY2-392" fmla="*/ 2326511 h 2326523"/>
              <a:gd name="connsiteX3-393" fmla="*/ 13368759 w 13836257"/>
              <a:gd name="connsiteY3-394" fmla="*/ 1435260 h 2326523"/>
              <a:gd name="connsiteX4-395" fmla="*/ 13218288 w 13836257"/>
              <a:gd name="connsiteY4-396" fmla="*/ 34724 h 2326523"/>
              <a:gd name="connsiteX5-397" fmla="*/ 0 w 13836257"/>
              <a:gd name="connsiteY5-398" fmla="*/ 0 h 2326523"/>
              <a:gd name="connsiteX6-399" fmla="*/ 381964 w 13836257"/>
              <a:gd name="connsiteY6-400" fmla="*/ 2233914 h 2326523"/>
              <a:gd name="connsiteX0-401" fmla="*/ 381964 w 13907997"/>
              <a:gd name="connsiteY0-402" fmla="*/ 2233914 h 2326523"/>
              <a:gd name="connsiteX1-403" fmla="*/ 2986268 w 13907997"/>
              <a:gd name="connsiteY1-404" fmla="*/ 1458410 h 2326523"/>
              <a:gd name="connsiteX2-405" fmla="*/ 9375493 w 13907997"/>
              <a:gd name="connsiteY2-406" fmla="*/ 2326511 h 2326523"/>
              <a:gd name="connsiteX3-407" fmla="*/ 13368759 w 13907997"/>
              <a:gd name="connsiteY3-408" fmla="*/ 1435260 h 2326523"/>
              <a:gd name="connsiteX4-409" fmla="*/ 13218288 w 13907997"/>
              <a:gd name="connsiteY4-410" fmla="*/ 34724 h 2326523"/>
              <a:gd name="connsiteX5-411" fmla="*/ 0 w 13907997"/>
              <a:gd name="connsiteY5-412" fmla="*/ 0 h 2326523"/>
              <a:gd name="connsiteX6-413" fmla="*/ 381964 w 13907997"/>
              <a:gd name="connsiteY6-414" fmla="*/ 2233914 h 23265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907997" h="2326523">
                <a:moveTo>
                  <a:pt x="381964" y="2233914"/>
                </a:moveTo>
                <a:cubicBezTo>
                  <a:pt x="879675" y="2476982"/>
                  <a:pt x="1487347" y="1442977"/>
                  <a:pt x="2986268" y="1458410"/>
                </a:cubicBezTo>
                <a:cubicBezTo>
                  <a:pt x="4485189" y="1473843"/>
                  <a:pt x="7645078" y="2330369"/>
                  <a:pt x="9375493" y="2326511"/>
                </a:cubicBezTo>
                <a:cubicBezTo>
                  <a:pt x="11105908" y="2322653"/>
                  <a:pt x="12080110" y="1365812"/>
                  <a:pt x="13368759" y="1435260"/>
                </a:cubicBezTo>
                <a:cubicBezTo>
                  <a:pt x="14657408" y="1504708"/>
                  <a:pt x="13233721" y="628891"/>
                  <a:pt x="13218288" y="34724"/>
                </a:cubicBezTo>
                <a:lnTo>
                  <a:pt x="0" y="0"/>
                </a:lnTo>
                <a:lnTo>
                  <a:pt x="381964" y="223391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68750" y="281305"/>
            <a:ext cx="425450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60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60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-798807" y="5803012"/>
            <a:ext cx="13820094" cy="1903203"/>
          </a:xfrm>
          <a:custGeom>
            <a:avLst/>
            <a:gdLst>
              <a:gd name="connsiteX0" fmla="*/ 11575 w 13218288"/>
              <a:gd name="connsiteY0" fmla="*/ 0 h 1435261"/>
              <a:gd name="connsiteX1" fmla="*/ 3449256 w 13218288"/>
              <a:gd name="connsiteY1" fmla="*/ 347241 h 1435261"/>
              <a:gd name="connsiteX2" fmla="*/ 9086126 w 13218288"/>
              <a:gd name="connsiteY2" fmla="*/ 381965 h 1435261"/>
              <a:gd name="connsiteX3" fmla="*/ 13206714 w 13218288"/>
              <a:gd name="connsiteY3" fmla="*/ 138896 h 1435261"/>
              <a:gd name="connsiteX4" fmla="*/ 13218288 w 13218288"/>
              <a:gd name="connsiteY4" fmla="*/ 1435261 h 1435261"/>
              <a:gd name="connsiteX5" fmla="*/ 0 w 13218288"/>
              <a:gd name="connsiteY5" fmla="*/ 1284790 h 1435261"/>
              <a:gd name="connsiteX6" fmla="*/ 11575 w 13218288"/>
              <a:gd name="connsiteY6" fmla="*/ 0 h 1435261"/>
              <a:gd name="connsiteX0-1" fmla="*/ 1126827 w 14333540"/>
              <a:gd name="connsiteY0-2" fmla="*/ 33361 h 1468622"/>
              <a:gd name="connsiteX1-3" fmla="*/ 4564508 w 14333540"/>
              <a:gd name="connsiteY1-4" fmla="*/ 380602 h 1468622"/>
              <a:gd name="connsiteX2-5" fmla="*/ 10201378 w 14333540"/>
              <a:gd name="connsiteY2-6" fmla="*/ 415326 h 1468622"/>
              <a:gd name="connsiteX3-7" fmla="*/ 14321966 w 14333540"/>
              <a:gd name="connsiteY3-8" fmla="*/ 172257 h 1468622"/>
              <a:gd name="connsiteX4-9" fmla="*/ 14333540 w 14333540"/>
              <a:gd name="connsiteY4-10" fmla="*/ 1468622 h 1468622"/>
              <a:gd name="connsiteX5-11" fmla="*/ 1115252 w 14333540"/>
              <a:gd name="connsiteY5-12" fmla="*/ 1318151 h 1468622"/>
              <a:gd name="connsiteX6-13" fmla="*/ 1126827 w 14333540"/>
              <a:gd name="connsiteY6-14" fmla="*/ 33361 h 1468622"/>
              <a:gd name="connsiteX0-15" fmla="*/ 1055924 w 14262637"/>
              <a:gd name="connsiteY0-16" fmla="*/ 19277 h 1454538"/>
              <a:gd name="connsiteX1-17" fmla="*/ 4493605 w 14262637"/>
              <a:gd name="connsiteY1-18" fmla="*/ 366518 h 1454538"/>
              <a:gd name="connsiteX2-19" fmla="*/ 10130475 w 14262637"/>
              <a:gd name="connsiteY2-20" fmla="*/ 401242 h 1454538"/>
              <a:gd name="connsiteX3-21" fmla="*/ 14251063 w 14262637"/>
              <a:gd name="connsiteY3-22" fmla="*/ 158173 h 1454538"/>
              <a:gd name="connsiteX4-23" fmla="*/ 14262637 w 14262637"/>
              <a:gd name="connsiteY4-24" fmla="*/ 1454538 h 1454538"/>
              <a:gd name="connsiteX5-25" fmla="*/ 1044349 w 14262637"/>
              <a:gd name="connsiteY5-26" fmla="*/ 1304067 h 1454538"/>
              <a:gd name="connsiteX6-27" fmla="*/ 1055924 w 14262637"/>
              <a:gd name="connsiteY6-28" fmla="*/ 19277 h 1454538"/>
              <a:gd name="connsiteX0-29" fmla="*/ 1055924 w 14262637"/>
              <a:gd name="connsiteY0-30" fmla="*/ 17437 h 1452698"/>
              <a:gd name="connsiteX1-31" fmla="*/ 4493605 w 14262637"/>
              <a:gd name="connsiteY1-32" fmla="*/ 364678 h 1452698"/>
              <a:gd name="connsiteX2-33" fmla="*/ 10130475 w 14262637"/>
              <a:gd name="connsiteY2-34" fmla="*/ 399402 h 1452698"/>
              <a:gd name="connsiteX3-35" fmla="*/ 14251063 w 14262637"/>
              <a:gd name="connsiteY3-36" fmla="*/ 156333 h 1452698"/>
              <a:gd name="connsiteX4-37" fmla="*/ 14262637 w 14262637"/>
              <a:gd name="connsiteY4-38" fmla="*/ 1452698 h 1452698"/>
              <a:gd name="connsiteX5-39" fmla="*/ 1044349 w 14262637"/>
              <a:gd name="connsiteY5-40" fmla="*/ 1302227 h 1452698"/>
              <a:gd name="connsiteX6-41" fmla="*/ 1055924 w 14262637"/>
              <a:gd name="connsiteY6-42" fmla="*/ 17437 h 1452698"/>
              <a:gd name="connsiteX0-43" fmla="*/ 1047703 w 14265991"/>
              <a:gd name="connsiteY0-44" fmla="*/ 10710 h 1897384"/>
              <a:gd name="connsiteX1-45" fmla="*/ 4496959 w 14265991"/>
              <a:gd name="connsiteY1-46" fmla="*/ 809364 h 1897384"/>
              <a:gd name="connsiteX2-47" fmla="*/ 10133829 w 14265991"/>
              <a:gd name="connsiteY2-48" fmla="*/ 844088 h 1897384"/>
              <a:gd name="connsiteX3-49" fmla="*/ 14254417 w 14265991"/>
              <a:gd name="connsiteY3-50" fmla="*/ 601019 h 1897384"/>
              <a:gd name="connsiteX4-51" fmla="*/ 14265991 w 14265991"/>
              <a:gd name="connsiteY4-52" fmla="*/ 1897384 h 1897384"/>
              <a:gd name="connsiteX5-53" fmla="*/ 1047703 w 14265991"/>
              <a:gd name="connsiteY5-54" fmla="*/ 1746913 h 1897384"/>
              <a:gd name="connsiteX6-55" fmla="*/ 1047703 w 14265991"/>
              <a:gd name="connsiteY6-56" fmla="*/ 10710 h 1897384"/>
              <a:gd name="connsiteX0-57" fmla="*/ 1116392 w 14334680"/>
              <a:gd name="connsiteY0-58" fmla="*/ 19792 h 1906466"/>
              <a:gd name="connsiteX1-59" fmla="*/ 4507774 w 14334680"/>
              <a:gd name="connsiteY1-60" fmla="*/ 818446 h 1906466"/>
              <a:gd name="connsiteX2-61" fmla="*/ 10202518 w 14334680"/>
              <a:gd name="connsiteY2-62" fmla="*/ 853170 h 1906466"/>
              <a:gd name="connsiteX3-63" fmla="*/ 14323106 w 14334680"/>
              <a:gd name="connsiteY3-64" fmla="*/ 610101 h 1906466"/>
              <a:gd name="connsiteX4-65" fmla="*/ 14334680 w 14334680"/>
              <a:gd name="connsiteY4-66" fmla="*/ 1906466 h 1906466"/>
              <a:gd name="connsiteX5-67" fmla="*/ 1116392 w 14334680"/>
              <a:gd name="connsiteY5-68" fmla="*/ 1755995 h 1906466"/>
              <a:gd name="connsiteX6-69" fmla="*/ 1116392 w 14334680"/>
              <a:gd name="connsiteY6-70" fmla="*/ 19792 h 1906466"/>
              <a:gd name="connsiteX0-71" fmla="*/ 1116392 w 14334680"/>
              <a:gd name="connsiteY0-72" fmla="*/ 19792 h 1906466"/>
              <a:gd name="connsiteX1-73" fmla="*/ 4507774 w 14334680"/>
              <a:gd name="connsiteY1-74" fmla="*/ 818446 h 1906466"/>
              <a:gd name="connsiteX2-75" fmla="*/ 10202518 w 14334680"/>
              <a:gd name="connsiteY2-76" fmla="*/ 853170 h 1906466"/>
              <a:gd name="connsiteX3-77" fmla="*/ 14323106 w 14334680"/>
              <a:gd name="connsiteY3-78" fmla="*/ 610101 h 1906466"/>
              <a:gd name="connsiteX4-79" fmla="*/ 14334680 w 14334680"/>
              <a:gd name="connsiteY4-80" fmla="*/ 1906466 h 1906466"/>
              <a:gd name="connsiteX5-81" fmla="*/ 1116392 w 14334680"/>
              <a:gd name="connsiteY5-82" fmla="*/ 1755995 h 1906466"/>
              <a:gd name="connsiteX6-83" fmla="*/ 1116392 w 14334680"/>
              <a:gd name="connsiteY6-84" fmla="*/ 19792 h 1906466"/>
              <a:gd name="connsiteX0-85" fmla="*/ 1116392 w 14334680"/>
              <a:gd name="connsiteY0-86" fmla="*/ 19792 h 1906466"/>
              <a:gd name="connsiteX1-87" fmla="*/ 4507774 w 14334680"/>
              <a:gd name="connsiteY1-88" fmla="*/ 818446 h 1906466"/>
              <a:gd name="connsiteX2-89" fmla="*/ 10202518 w 14334680"/>
              <a:gd name="connsiteY2-90" fmla="*/ 853170 h 1906466"/>
              <a:gd name="connsiteX3-91" fmla="*/ 14323106 w 14334680"/>
              <a:gd name="connsiteY3-92" fmla="*/ 610101 h 1906466"/>
              <a:gd name="connsiteX4-93" fmla="*/ 14334680 w 14334680"/>
              <a:gd name="connsiteY4-94" fmla="*/ 1906466 h 1906466"/>
              <a:gd name="connsiteX5-95" fmla="*/ 1116392 w 14334680"/>
              <a:gd name="connsiteY5-96" fmla="*/ 1755995 h 1906466"/>
              <a:gd name="connsiteX6-97" fmla="*/ 1116392 w 14334680"/>
              <a:gd name="connsiteY6-98" fmla="*/ 19792 h 1906466"/>
              <a:gd name="connsiteX0-99" fmla="*/ 1124672 w 14342960"/>
              <a:gd name="connsiteY0-100" fmla="*/ 17271 h 1903945"/>
              <a:gd name="connsiteX1-101" fmla="*/ 4701249 w 14342960"/>
              <a:gd name="connsiteY1-102" fmla="*/ 862223 h 1903945"/>
              <a:gd name="connsiteX2-103" fmla="*/ 10210798 w 14342960"/>
              <a:gd name="connsiteY2-104" fmla="*/ 850649 h 1903945"/>
              <a:gd name="connsiteX3-105" fmla="*/ 14331386 w 14342960"/>
              <a:gd name="connsiteY3-106" fmla="*/ 607580 h 1903945"/>
              <a:gd name="connsiteX4-107" fmla="*/ 14342960 w 14342960"/>
              <a:gd name="connsiteY4-108" fmla="*/ 1903945 h 1903945"/>
              <a:gd name="connsiteX5-109" fmla="*/ 1124672 w 14342960"/>
              <a:gd name="connsiteY5-110" fmla="*/ 1753474 h 1903945"/>
              <a:gd name="connsiteX6-111" fmla="*/ 1124672 w 14342960"/>
              <a:gd name="connsiteY6-112" fmla="*/ 17271 h 1903945"/>
              <a:gd name="connsiteX0-113" fmla="*/ 1124672 w 14342960"/>
              <a:gd name="connsiteY0-114" fmla="*/ 14833 h 1901507"/>
              <a:gd name="connsiteX1-115" fmla="*/ 4701249 w 14342960"/>
              <a:gd name="connsiteY1-116" fmla="*/ 859785 h 1901507"/>
              <a:gd name="connsiteX2-117" fmla="*/ 10210798 w 14342960"/>
              <a:gd name="connsiteY2-118" fmla="*/ 848211 h 1901507"/>
              <a:gd name="connsiteX3-119" fmla="*/ 14331386 w 14342960"/>
              <a:gd name="connsiteY3-120" fmla="*/ 605142 h 1901507"/>
              <a:gd name="connsiteX4-121" fmla="*/ 14342960 w 14342960"/>
              <a:gd name="connsiteY4-122" fmla="*/ 1901507 h 1901507"/>
              <a:gd name="connsiteX5-123" fmla="*/ 1124672 w 14342960"/>
              <a:gd name="connsiteY5-124" fmla="*/ 1751036 h 1901507"/>
              <a:gd name="connsiteX6-125" fmla="*/ 1124672 w 14342960"/>
              <a:gd name="connsiteY6-126" fmla="*/ 14833 h 1901507"/>
              <a:gd name="connsiteX0-127" fmla="*/ 1124672 w 14342960"/>
              <a:gd name="connsiteY0-128" fmla="*/ 14833 h 1901507"/>
              <a:gd name="connsiteX1-129" fmla="*/ 4701249 w 14342960"/>
              <a:gd name="connsiteY1-130" fmla="*/ 859785 h 1901507"/>
              <a:gd name="connsiteX2-131" fmla="*/ 10210798 w 14342960"/>
              <a:gd name="connsiteY2-132" fmla="*/ 848211 h 1901507"/>
              <a:gd name="connsiteX3-133" fmla="*/ 14331386 w 14342960"/>
              <a:gd name="connsiteY3-134" fmla="*/ 605142 h 1901507"/>
              <a:gd name="connsiteX4-135" fmla="*/ 14342960 w 14342960"/>
              <a:gd name="connsiteY4-136" fmla="*/ 1901507 h 1901507"/>
              <a:gd name="connsiteX5-137" fmla="*/ 1124672 w 14342960"/>
              <a:gd name="connsiteY5-138" fmla="*/ 1751036 h 1901507"/>
              <a:gd name="connsiteX6-139" fmla="*/ 1124672 w 14342960"/>
              <a:gd name="connsiteY6-140" fmla="*/ 14833 h 1901507"/>
              <a:gd name="connsiteX0-141" fmla="*/ 1124672 w 14342960"/>
              <a:gd name="connsiteY0-142" fmla="*/ 16529 h 1903203"/>
              <a:gd name="connsiteX1-143" fmla="*/ 4701249 w 14342960"/>
              <a:gd name="connsiteY1-144" fmla="*/ 861481 h 1903203"/>
              <a:gd name="connsiteX2-145" fmla="*/ 10141350 w 14342960"/>
              <a:gd name="connsiteY2-146" fmla="*/ 583690 h 1903203"/>
              <a:gd name="connsiteX3-147" fmla="*/ 14331386 w 14342960"/>
              <a:gd name="connsiteY3-148" fmla="*/ 606838 h 1903203"/>
              <a:gd name="connsiteX4-149" fmla="*/ 14342960 w 14342960"/>
              <a:gd name="connsiteY4-150" fmla="*/ 1903203 h 1903203"/>
              <a:gd name="connsiteX5-151" fmla="*/ 1124672 w 14342960"/>
              <a:gd name="connsiteY5-152" fmla="*/ 1752732 h 1903203"/>
              <a:gd name="connsiteX6-153" fmla="*/ 1124672 w 14342960"/>
              <a:gd name="connsiteY6-154" fmla="*/ 16529 h 1903203"/>
              <a:gd name="connsiteX0-155" fmla="*/ 1124672 w 14342960"/>
              <a:gd name="connsiteY0-156" fmla="*/ 16529 h 1903203"/>
              <a:gd name="connsiteX1-157" fmla="*/ 4701249 w 14342960"/>
              <a:gd name="connsiteY1-158" fmla="*/ 861481 h 1903203"/>
              <a:gd name="connsiteX2-159" fmla="*/ 10141350 w 14342960"/>
              <a:gd name="connsiteY2-160" fmla="*/ 583690 h 1903203"/>
              <a:gd name="connsiteX3-161" fmla="*/ 14331386 w 14342960"/>
              <a:gd name="connsiteY3-162" fmla="*/ 606838 h 1903203"/>
              <a:gd name="connsiteX4-163" fmla="*/ 14342960 w 14342960"/>
              <a:gd name="connsiteY4-164" fmla="*/ 1903203 h 1903203"/>
              <a:gd name="connsiteX5-165" fmla="*/ 1124672 w 14342960"/>
              <a:gd name="connsiteY5-166" fmla="*/ 1752732 h 1903203"/>
              <a:gd name="connsiteX6-167" fmla="*/ 1124672 w 14342960"/>
              <a:gd name="connsiteY6-168" fmla="*/ 16529 h 1903203"/>
              <a:gd name="connsiteX0-169" fmla="*/ 1124672 w 14685070"/>
              <a:gd name="connsiteY0-170" fmla="*/ 16529 h 1903203"/>
              <a:gd name="connsiteX1-171" fmla="*/ 4701249 w 14685070"/>
              <a:gd name="connsiteY1-172" fmla="*/ 861481 h 1903203"/>
              <a:gd name="connsiteX2-173" fmla="*/ 10141350 w 14685070"/>
              <a:gd name="connsiteY2-174" fmla="*/ 583690 h 1903203"/>
              <a:gd name="connsiteX3-175" fmla="*/ 14331386 w 14685070"/>
              <a:gd name="connsiteY3-176" fmla="*/ 606838 h 1903203"/>
              <a:gd name="connsiteX4-177" fmla="*/ 14342960 w 14685070"/>
              <a:gd name="connsiteY4-178" fmla="*/ 1903203 h 1903203"/>
              <a:gd name="connsiteX5-179" fmla="*/ 1124672 w 14685070"/>
              <a:gd name="connsiteY5-180" fmla="*/ 1752732 h 1903203"/>
              <a:gd name="connsiteX6-181" fmla="*/ 1124672 w 14685070"/>
              <a:gd name="connsiteY6-182" fmla="*/ 16529 h 1903203"/>
              <a:gd name="connsiteX0-183" fmla="*/ 259696 w 13820094"/>
              <a:gd name="connsiteY0-184" fmla="*/ 16529 h 1903203"/>
              <a:gd name="connsiteX1-185" fmla="*/ 3836273 w 13820094"/>
              <a:gd name="connsiteY1-186" fmla="*/ 861481 h 1903203"/>
              <a:gd name="connsiteX2-187" fmla="*/ 9276374 w 13820094"/>
              <a:gd name="connsiteY2-188" fmla="*/ 583690 h 1903203"/>
              <a:gd name="connsiteX3-189" fmla="*/ 13466410 w 13820094"/>
              <a:gd name="connsiteY3-190" fmla="*/ 606838 h 1903203"/>
              <a:gd name="connsiteX4-191" fmla="*/ 13477984 w 13820094"/>
              <a:gd name="connsiteY4-192" fmla="*/ 1903203 h 1903203"/>
              <a:gd name="connsiteX5-193" fmla="*/ 259696 w 13820094"/>
              <a:gd name="connsiteY5-194" fmla="*/ 1752732 h 1903203"/>
              <a:gd name="connsiteX6-195" fmla="*/ 259696 w 13820094"/>
              <a:gd name="connsiteY6-196" fmla="*/ 16529 h 1903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820094" h="1903203">
                <a:moveTo>
                  <a:pt x="259696" y="16529"/>
                </a:moveTo>
                <a:cubicBezTo>
                  <a:pt x="855792" y="-132013"/>
                  <a:pt x="2333493" y="766954"/>
                  <a:pt x="3836273" y="861481"/>
                </a:cubicBezTo>
                <a:cubicBezTo>
                  <a:pt x="5339053" y="956008"/>
                  <a:pt x="7671351" y="302039"/>
                  <a:pt x="9276374" y="583690"/>
                </a:cubicBezTo>
                <a:cubicBezTo>
                  <a:pt x="10881397" y="865341"/>
                  <a:pt x="12675474" y="1181714"/>
                  <a:pt x="13466410" y="606838"/>
                </a:cubicBezTo>
                <a:cubicBezTo>
                  <a:pt x="14257346" y="31962"/>
                  <a:pt x="13474126" y="1471081"/>
                  <a:pt x="13477984" y="1903203"/>
                </a:cubicBezTo>
                <a:lnTo>
                  <a:pt x="259696" y="1752732"/>
                </a:lnTo>
                <a:cubicBezTo>
                  <a:pt x="283617" y="1757362"/>
                  <a:pt x="-336400" y="165071"/>
                  <a:pt x="259696" y="16529"/>
                </a:cubicBezTo>
                <a:close/>
              </a:path>
            </a:pathLst>
          </a:custGeom>
          <a:blipFill dpi="0" rotWithShape="1">
            <a:blip r:embed="rId1"/>
            <a:srcRect/>
            <a:tile tx="-1905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-798807" y="5798767"/>
            <a:ext cx="13820094" cy="1903203"/>
          </a:xfrm>
          <a:custGeom>
            <a:avLst/>
            <a:gdLst>
              <a:gd name="connsiteX0" fmla="*/ 11575 w 13218288"/>
              <a:gd name="connsiteY0" fmla="*/ 0 h 1435261"/>
              <a:gd name="connsiteX1" fmla="*/ 3449256 w 13218288"/>
              <a:gd name="connsiteY1" fmla="*/ 347241 h 1435261"/>
              <a:gd name="connsiteX2" fmla="*/ 9086126 w 13218288"/>
              <a:gd name="connsiteY2" fmla="*/ 381965 h 1435261"/>
              <a:gd name="connsiteX3" fmla="*/ 13206714 w 13218288"/>
              <a:gd name="connsiteY3" fmla="*/ 138896 h 1435261"/>
              <a:gd name="connsiteX4" fmla="*/ 13218288 w 13218288"/>
              <a:gd name="connsiteY4" fmla="*/ 1435261 h 1435261"/>
              <a:gd name="connsiteX5" fmla="*/ 0 w 13218288"/>
              <a:gd name="connsiteY5" fmla="*/ 1284790 h 1435261"/>
              <a:gd name="connsiteX6" fmla="*/ 11575 w 13218288"/>
              <a:gd name="connsiteY6" fmla="*/ 0 h 1435261"/>
              <a:gd name="connsiteX0-1" fmla="*/ 1126827 w 14333540"/>
              <a:gd name="connsiteY0-2" fmla="*/ 33361 h 1468622"/>
              <a:gd name="connsiteX1-3" fmla="*/ 4564508 w 14333540"/>
              <a:gd name="connsiteY1-4" fmla="*/ 380602 h 1468622"/>
              <a:gd name="connsiteX2-5" fmla="*/ 10201378 w 14333540"/>
              <a:gd name="connsiteY2-6" fmla="*/ 415326 h 1468622"/>
              <a:gd name="connsiteX3-7" fmla="*/ 14321966 w 14333540"/>
              <a:gd name="connsiteY3-8" fmla="*/ 172257 h 1468622"/>
              <a:gd name="connsiteX4-9" fmla="*/ 14333540 w 14333540"/>
              <a:gd name="connsiteY4-10" fmla="*/ 1468622 h 1468622"/>
              <a:gd name="connsiteX5-11" fmla="*/ 1115252 w 14333540"/>
              <a:gd name="connsiteY5-12" fmla="*/ 1318151 h 1468622"/>
              <a:gd name="connsiteX6-13" fmla="*/ 1126827 w 14333540"/>
              <a:gd name="connsiteY6-14" fmla="*/ 33361 h 1468622"/>
              <a:gd name="connsiteX0-15" fmla="*/ 1055924 w 14262637"/>
              <a:gd name="connsiteY0-16" fmla="*/ 19277 h 1454538"/>
              <a:gd name="connsiteX1-17" fmla="*/ 4493605 w 14262637"/>
              <a:gd name="connsiteY1-18" fmla="*/ 366518 h 1454538"/>
              <a:gd name="connsiteX2-19" fmla="*/ 10130475 w 14262637"/>
              <a:gd name="connsiteY2-20" fmla="*/ 401242 h 1454538"/>
              <a:gd name="connsiteX3-21" fmla="*/ 14251063 w 14262637"/>
              <a:gd name="connsiteY3-22" fmla="*/ 158173 h 1454538"/>
              <a:gd name="connsiteX4-23" fmla="*/ 14262637 w 14262637"/>
              <a:gd name="connsiteY4-24" fmla="*/ 1454538 h 1454538"/>
              <a:gd name="connsiteX5-25" fmla="*/ 1044349 w 14262637"/>
              <a:gd name="connsiteY5-26" fmla="*/ 1304067 h 1454538"/>
              <a:gd name="connsiteX6-27" fmla="*/ 1055924 w 14262637"/>
              <a:gd name="connsiteY6-28" fmla="*/ 19277 h 1454538"/>
              <a:gd name="connsiteX0-29" fmla="*/ 1055924 w 14262637"/>
              <a:gd name="connsiteY0-30" fmla="*/ 17437 h 1452698"/>
              <a:gd name="connsiteX1-31" fmla="*/ 4493605 w 14262637"/>
              <a:gd name="connsiteY1-32" fmla="*/ 364678 h 1452698"/>
              <a:gd name="connsiteX2-33" fmla="*/ 10130475 w 14262637"/>
              <a:gd name="connsiteY2-34" fmla="*/ 399402 h 1452698"/>
              <a:gd name="connsiteX3-35" fmla="*/ 14251063 w 14262637"/>
              <a:gd name="connsiteY3-36" fmla="*/ 156333 h 1452698"/>
              <a:gd name="connsiteX4-37" fmla="*/ 14262637 w 14262637"/>
              <a:gd name="connsiteY4-38" fmla="*/ 1452698 h 1452698"/>
              <a:gd name="connsiteX5-39" fmla="*/ 1044349 w 14262637"/>
              <a:gd name="connsiteY5-40" fmla="*/ 1302227 h 1452698"/>
              <a:gd name="connsiteX6-41" fmla="*/ 1055924 w 14262637"/>
              <a:gd name="connsiteY6-42" fmla="*/ 17437 h 1452698"/>
              <a:gd name="connsiteX0-43" fmla="*/ 1047703 w 14265991"/>
              <a:gd name="connsiteY0-44" fmla="*/ 10710 h 1897384"/>
              <a:gd name="connsiteX1-45" fmla="*/ 4496959 w 14265991"/>
              <a:gd name="connsiteY1-46" fmla="*/ 809364 h 1897384"/>
              <a:gd name="connsiteX2-47" fmla="*/ 10133829 w 14265991"/>
              <a:gd name="connsiteY2-48" fmla="*/ 844088 h 1897384"/>
              <a:gd name="connsiteX3-49" fmla="*/ 14254417 w 14265991"/>
              <a:gd name="connsiteY3-50" fmla="*/ 601019 h 1897384"/>
              <a:gd name="connsiteX4-51" fmla="*/ 14265991 w 14265991"/>
              <a:gd name="connsiteY4-52" fmla="*/ 1897384 h 1897384"/>
              <a:gd name="connsiteX5-53" fmla="*/ 1047703 w 14265991"/>
              <a:gd name="connsiteY5-54" fmla="*/ 1746913 h 1897384"/>
              <a:gd name="connsiteX6-55" fmla="*/ 1047703 w 14265991"/>
              <a:gd name="connsiteY6-56" fmla="*/ 10710 h 1897384"/>
              <a:gd name="connsiteX0-57" fmla="*/ 1116392 w 14334680"/>
              <a:gd name="connsiteY0-58" fmla="*/ 19792 h 1906466"/>
              <a:gd name="connsiteX1-59" fmla="*/ 4507774 w 14334680"/>
              <a:gd name="connsiteY1-60" fmla="*/ 818446 h 1906466"/>
              <a:gd name="connsiteX2-61" fmla="*/ 10202518 w 14334680"/>
              <a:gd name="connsiteY2-62" fmla="*/ 853170 h 1906466"/>
              <a:gd name="connsiteX3-63" fmla="*/ 14323106 w 14334680"/>
              <a:gd name="connsiteY3-64" fmla="*/ 610101 h 1906466"/>
              <a:gd name="connsiteX4-65" fmla="*/ 14334680 w 14334680"/>
              <a:gd name="connsiteY4-66" fmla="*/ 1906466 h 1906466"/>
              <a:gd name="connsiteX5-67" fmla="*/ 1116392 w 14334680"/>
              <a:gd name="connsiteY5-68" fmla="*/ 1755995 h 1906466"/>
              <a:gd name="connsiteX6-69" fmla="*/ 1116392 w 14334680"/>
              <a:gd name="connsiteY6-70" fmla="*/ 19792 h 1906466"/>
              <a:gd name="connsiteX0-71" fmla="*/ 1116392 w 14334680"/>
              <a:gd name="connsiteY0-72" fmla="*/ 19792 h 1906466"/>
              <a:gd name="connsiteX1-73" fmla="*/ 4507774 w 14334680"/>
              <a:gd name="connsiteY1-74" fmla="*/ 818446 h 1906466"/>
              <a:gd name="connsiteX2-75" fmla="*/ 10202518 w 14334680"/>
              <a:gd name="connsiteY2-76" fmla="*/ 853170 h 1906466"/>
              <a:gd name="connsiteX3-77" fmla="*/ 14323106 w 14334680"/>
              <a:gd name="connsiteY3-78" fmla="*/ 610101 h 1906466"/>
              <a:gd name="connsiteX4-79" fmla="*/ 14334680 w 14334680"/>
              <a:gd name="connsiteY4-80" fmla="*/ 1906466 h 1906466"/>
              <a:gd name="connsiteX5-81" fmla="*/ 1116392 w 14334680"/>
              <a:gd name="connsiteY5-82" fmla="*/ 1755995 h 1906466"/>
              <a:gd name="connsiteX6-83" fmla="*/ 1116392 w 14334680"/>
              <a:gd name="connsiteY6-84" fmla="*/ 19792 h 1906466"/>
              <a:gd name="connsiteX0-85" fmla="*/ 1116392 w 14334680"/>
              <a:gd name="connsiteY0-86" fmla="*/ 19792 h 1906466"/>
              <a:gd name="connsiteX1-87" fmla="*/ 4507774 w 14334680"/>
              <a:gd name="connsiteY1-88" fmla="*/ 818446 h 1906466"/>
              <a:gd name="connsiteX2-89" fmla="*/ 10202518 w 14334680"/>
              <a:gd name="connsiteY2-90" fmla="*/ 853170 h 1906466"/>
              <a:gd name="connsiteX3-91" fmla="*/ 14323106 w 14334680"/>
              <a:gd name="connsiteY3-92" fmla="*/ 610101 h 1906466"/>
              <a:gd name="connsiteX4-93" fmla="*/ 14334680 w 14334680"/>
              <a:gd name="connsiteY4-94" fmla="*/ 1906466 h 1906466"/>
              <a:gd name="connsiteX5-95" fmla="*/ 1116392 w 14334680"/>
              <a:gd name="connsiteY5-96" fmla="*/ 1755995 h 1906466"/>
              <a:gd name="connsiteX6-97" fmla="*/ 1116392 w 14334680"/>
              <a:gd name="connsiteY6-98" fmla="*/ 19792 h 1906466"/>
              <a:gd name="connsiteX0-99" fmla="*/ 1124672 w 14342960"/>
              <a:gd name="connsiteY0-100" fmla="*/ 17271 h 1903945"/>
              <a:gd name="connsiteX1-101" fmla="*/ 4701249 w 14342960"/>
              <a:gd name="connsiteY1-102" fmla="*/ 862223 h 1903945"/>
              <a:gd name="connsiteX2-103" fmla="*/ 10210798 w 14342960"/>
              <a:gd name="connsiteY2-104" fmla="*/ 850649 h 1903945"/>
              <a:gd name="connsiteX3-105" fmla="*/ 14331386 w 14342960"/>
              <a:gd name="connsiteY3-106" fmla="*/ 607580 h 1903945"/>
              <a:gd name="connsiteX4-107" fmla="*/ 14342960 w 14342960"/>
              <a:gd name="connsiteY4-108" fmla="*/ 1903945 h 1903945"/>
              <a:gd name="connsiteX5-109" fmla="*/ 1124672 w 14342960"/>
              <a:gd name="connsiteY5-110" fmla="*/ 1753474 h 1903945"/>
              <a:gd name="connsiteX6-111" fmla="*/ 1124672 w 14342960"/>
              <a:gd name="connsiteY6-112" fmla="*/ 17271 h 1903945"/>
              <a:gd name="connsiteX0-113" fmla="*/ 1124672 w 14342960"/>
              <a:gd name="connsiteY0-114" fmla="*/ 14833 h 1901507"/>
              <a:gd name="connsiteX1-115" fmla="*/ 4701249 w 14342960"/>
              <a:gd name="connsiteY1-116" fmla="*/ 859785 h 1901507"/>
              <a:gd name="connsiteX2-117" fmla="*/ 10210798 w 14342960"/>
              <a:gd name="connsiteY2-118" fmla="*/ 848211 h 1901507"/>
              <a:gd name="connsiteX3-119" fmla="*/ 14331386 w 14342960"/>
              <a:gd name="connsiteY3-120" fmla="*/ 605142 h 1901507"/>
              <a:gd name="connsiteX4-121" fmla="*/ 14342960 w 14342960"/>
              <a:gd name="connsiteY4-122" fmla="*/ 1901507 h 1901507"/>
              <a:gd name="connsiteX5-123" fmla="*/ 1124672 w 14342960"/>
              <a:gd name="connsiteY5-124" fmla="*/ 1751036 h 1901507"/>
              <a:gd name="connsiteX6-125" fmla="*/ 1124672 w 14342960"/>
              <a:gd name="connsiteY6-126" fmla="*/ 14833 h 1901507"/>
              <a:gd name="connsiteX0-127" fmla="*/ 1124672 w 14342960"/>
              <a:gd name="connsiteY0-128" fmla="*/ 14833 h 1901507"/>
              <a:gd name="connsiteX1-129" fmla="*/ 4701249 w 14342960"/>
              <a:gd name="connsiteY1-130" fmla="*/ 859785 h 1901507"/>
              <a:gd name="connsiteX2-131" fmla="*/ 10210798 w 14342960"/>
              <a:gd name="connsiteY2-132" fmla="*/ 848211 h 1901507"/>
              <a:gd name="connsiteX3-133" fmla="*/ 14331386 w 14342960"/>
              <a:gd name="connsiteY3-134" fmla="*/ 605142 h 1901507"/>
              <a:gd name="connsiteX4-135" fmla="*/ 14342960 w 14342960"/>
              <a:gd name="connsiteY4-136" fmla="*/ 1901507 h 1901507"/>
              <a:gd name="connsiteX5-137" fmla="*/ 1124672 w 14342960"/>
              <a:gd name="connsiteY5-138" fmla="*/ 1751036 h 1901507"/>
              <a:gd name="connsiteX6-139" fmla="*/ 1124672 w 14342960"/>
              <a:gd name="connsiteY6-140" fmla="*/ 14833 h 1901507"/>
              <a:gd name="connsiteX0-141" fmla="*/ 1124672 w 14342960"/>
              <a:gd name="connsiteY0-142" fmla="*/ 16529 h 1903203"/>
              <a:gd name="connsiteX1-143" fmla="*/ 4701249 w 14342960"/>
              <a:gd name="connsiteY1-144" fmla="*/ 861481 h 1903203"/>
              <a:gd name="connsiteX2-145" fmla="*/ 10141350 w 14342960"/>
              <a:gd name="connsiteY2-146" fmla="*/ 583690 h 1903203"/>
              <a:gd name="connsiteX3-147" fmla="*/ 14331386 w 14342960"/>
              <a:gd name="connsiteY3-148" fmla="*/ 606838 h 1903203"/>
              <a:gd name="connsiteX4-149" fmla="*/ 14342960 w 14342960"/>
              <a:gd name="connsiteY4-150" fmla="*/ 1903203 h 1903203"/>
              <a:gd name="connsiteX5-151" fmla="*/ 1124672 w 14342960"/>
              <a:gd name="connsiteY5-152" fmla="*/ 1752732 h 1903203"/>
              <a:gd name="connsiteX6-153" fmla="*/ 1124672 w 14342960"/>
              <a:gd name="connsiteY6-154" fmla="*/ 16529 h 1903203"/>
              <a:gd name="connsiteX0-155" fmla="*/ 1124672 w 14342960"/>
              <a:gd name="connsiteY0-156" fmla="*/ 16529 h 1903203"/>
              <a:gd name="connsiteX1-157" fmla="*/ 4701249 w 14342960"/>
              <a:gd name="connsiteY1-158" fmla="*/ 861481 h 1903203"/>
              <a:gd name="connsiteX2-159" fmla="*/ 10141350 w 14342960"/>
              <a:gd name="connsiteY2-160" fmla="*/ 583690 h 1903203"/>
              <a:gd name="connsiteX3-161" fmla="*/ 14331386 w 14342960"/>
              <a:gd name="connsiteY3-162" fmla="*/ 606838 h 1903203"/>
              <a:gd name="connsiteX4-163" fmla="*/ 14342960 w 14342960"/>
              <a:gd name="connsiteY4-164" fmla="*/ 1903203 h 1903203"/>
              <a:gd name="connsiteX5-165" fmla="*/ 1124672 w 14342960"/>
              <a:gd name="connsiteY5-166" fmla="*/ 1752732 h 1903203"/>
              <a:gd name="connsiteX6-167" fmla="*/ 1124672 w 14342960"/>
              <a:gd name="connsiteY6-168" fmla="*/ 16529 h 1903203"/>
              <a:gd name="connsiteX0-169" fmla="*/ 1124672 w 14685070"/>
              <a:gd name="connsiteY0-170" fmla="*/ 16529 h 1903203"/>
              <a:gd name="connsiteX1-171" fmla="*/ 4701249 w 14685070"/>
              <a:gd name="connsiteY1-172" fmla="*/ 861481 h 1903203"/>
              <a:gd name="connsiteX2-173" fmla="*/ 10141350 w 14685070"/>
              <a:gd name="connsiteY2-174" fmla="*/ 583690 h 1903203"/>
              <a:gd name="connsiteX3-175" fmla="*/ 14331386 w 14685070"/>
              <a:gd name="connsiteY3-176" fmla="*/ 606838 h 1903203"/>
              <a:gd name="connsiteX4-177" fmla="*/ 14342960 w 14685070"/>
              <a:gd name="connsiteY4-178" fmla="*/ 1903203 h 1903203"/>
              <a:gd name="connsiteX5-179" fmla="*/ 1124672 w 14685070"/>
              <a:gd name="connsiteY5-180" fmla="*/ 1752732 h 1903203"/>
              <a:gd name="connsiteX6-181" fmla="*/ 1124672 w 14685070"/>
              <a:gd name="connsiteY6-182" fmla="*/ 16529 h 1903203"/>
              <a:gd name="connsiteX0-183" fmla="*/ 259696 w 13820094"/>
              <a:gd name="connsiteY0-184" fmla="*/ 16529 h 1903203"/>
              <a:gd name="connsiteX1-185" fmla="*/ 3836273 w 13820094"/>
              <a:gd name="connsiteY1-186" fmla="*/ 861481 h 1903203"/>
              <a:gd name="connsiteX2-187" fmla="*/ 9276374 w 13820094"/>
              <a:gd name="connsiteY2-188" fmla="*/ 583690 h 1903203"/>
              <a:gd name="connsiteX3-189" fmla="*/ 13466410 w 13820094"/>
              <a:gd name="connsiteY3-190" fmla="*/ 606838 h 1903203"/>
              <a:gd name="connsiteX4-191" fmla="*/ 13477984 w 13820094"/>
              <a:gd name="connsiteY4-192" fmla="*/ 1903203 h 1903203"/>
              <a:gd name="connsiteX5-193" fmla="*/ 259696 w 13820094"/>
              <a:gd name="connsiteY5-194" fmla="*/ 1752732 h 1903203"/>
              <a:gd name="connsiteX6-195" fmla="*/ 259696 w 13820094"/>
              <a:gd name="connsiteY6-196" fmla="*/ 16529 h 1903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820094" h="1903203">
                <a:moveTo>
                  <a:pt x="259696" y="16529"/>
                </a:moveTo>
                <a:cubicBezTo>
                  <a:pt x="855792" y="-132013"/>
                  <a:pt x="2333493" y="766954"/>
                  <a:pt x="3836273" y="861481"/>
                </a:cubicBezTo>
                <a:cubicBezTo>
                  <a:pt x="5339053" y="956008"/>
                  <a:pt x="7671351" y="302039"/>
                  <a:pt x="9276374" y="583690"/>
                </a:cubicBezTo>
                <a:cubicBezTo>
                  <a:pt x="10881397" y="865341"/>
                  <a:pt x="12675474" y="1181714"/>
                  <a:pt x="13466410" y="606838"/>
                </a:cubicBezTo>
                <a:cubicBezTo>
                  <a:pt x="14257346" y="31962"/>
                  <a:pt x="13474126" y="1471081"/>
                  <a:pt x="13477984" y="1903203"/>
                </a:cubicBezTo>
                <a:lnTo>
                  <a:pt x="259696" y="1752732"/>
                </a:lnTo>
                <a:cubicBezTo>
                  <a:pt x="283617" y="1757362"/>
                  <a:pt x="-336400" y="165071"/>
                  <a:pt x="259696" y="1652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5548" y="2508885"/>
            <a:ext cx="9780905" cy="2680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</a:t>
            </a:r>
            <a:endParaRPr lang="en-US" altLang="zh-CN" sz="36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68101" y="205154"/>
            <a:ext cx="6366076" cy="6447692"/>
            <a:chOff x="868101" y="0"/>
            <a:chExt cx="6771190" cy="6858000"/>
          </a:xfrm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grpSpPr>
        <p:pic>
          <p:nvPicPr>
            <p:cNvPr id="3" name="图片 2" descr="图片包含 自然, 雪花, 绘图, 冰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9" r="17720"/>
            <a:stretch>
              <a:fillRect/>
            </a:stretch>
          </p:blipFill>
          <p:spPr>
            <a:xfrm>
              <a:off x="868101" y="0"/>
              <a:ext cx="6771190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68101" y="0"/>
              <a:ext cx="6771190" cy="685800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321934" y="1245726"/>
            <a:ext cx="8252750" cy="436654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397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74554" y="1441450"/>
            <a:ext cx="6747510" cy="397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</a:t>
            </a:r>
            <a:endParaRPr lang="en-US" altLang="zh-CN" sz="36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水, 户外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9" b="1268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7443" y="183833"/>
            <a:ext cx="5562600" cy="647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58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14086" y="2044379"/>
            <a:ext cx="3777177" cy="2769243"/>
            <a:chOff x="814086" y="2171700"/>
            <a:chExt cx="3777177" cy="2769243"/>
          </a:xfrm>
        </p:grpSpPr>
        <p:sp>
          <p:nvSpPr>
            <p:cNvPr id="8" name="矩形 7"/>
            <p:cNvSpPr/>
            <p:nvPr/>
          </p:nvSpPr>
          <p:spPr>
            <a:xfrm>
              <a:off x="814086" y="2171700"/>
              <a:ext cx="3370134" cy="25146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221129" y="2426343"/>
              <a:ext cx="3370134" cy="25146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75976" y="2731886"/>
            <a:ext cx="2053397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63030" y="787400"/>
            <a:ext cx="5051425" cy="5269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6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你的文字复制粘贴放这里啊，复制粘贴的时候选择只保留文本的粘贴方式。</a:t>
            </a:r>
            <a:endParaRPr lang="zh-CN" altLang="en-US" sz="36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928257"/>
            <a:ext cx="6422571" cy="25363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3399" y="3551372"/>
            <a:ext cx="5355772" cy="92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自然, 冰, 雪花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205" y="792480"/>
            <a:ext cx="4328160" cy="3246120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299960" y="584835"/>
            <a:ext cx="4040505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这里是你的标题啊</a:t>
            </a:r>
            <a:endParaRPr lang="zh-CN" altLang="en-US" sz="5400" baseline="1000" dirty="0"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86283" y="4227830"/>
            <a:ext cx="4467860" cy="239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081905"/>
            <a:ext cx="1845310" cy="37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aseline="1000" dirty="0">
                <a:solidFill>
                  <a:schemeClr val="bg1">
                    <a:lumMod val="8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油画质感纹理</a:t>
            </a:r>
            <a:r>
              <a:rPr lang="en-US" altLang="zh-CN" sz="2400" baseline="1000" dirty="0">
                <a:solidFill>
                  <a:schemeClr val="bg1">
                    <a:lumMod val="8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PPT</a:t>
            </a:r>
            <a:endParaRPr lang="zh-CN" altLang="en-US" sz="2400" baseline="1000" dirty="0">
              <a:solidFill>
                <a:schemeClr val="bg1">
                  <a:lumMod val="8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6283" y="1574165"/>
            <a:ext cx="4467860" cy="2395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雪花, 绘图, 冰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r="-1" b="13513"/>
          <a:stretch>
            <a:fillRect/>
          </a:stretch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1733" y="321732"/>
            <a:ext cx="11553892" cy="621796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79013" y="978473"/>
            <a:ext cx="5433974" cy="4901054"/>
          </a:xfrm>
          <a:custGeom>
            <a:avLst/>
            <a:gdLst/>
            <a:ahLst/>
            <a:cxnLst/>
            <a:rect l="l" t="t" r="r" b="b"/>
            <a:pathLst>
              <a:path w="1806840" h="1629640">
                <a:moveTo>
                  <a:pt x="670127" y="1478780"/>
                </a:moveTo>
                <a:cubicBezTo>
                  <a:pt x="668665" y="1484628"/>
                  <a:pt x="662818" y="1486967"/>
                  <a:pt x="652585" y="1485797"/>
                </a:cubicBezTo>
                <a:cubicBezTo>
                  <a:pt x="642352" y="1484628"/>
                  <a:pt x="636505" y="1486967"/>
                  <a:pt x="635043" y="1492814"/>
                </a:cubicBezTo>
                <a:cubicBezTo>
                  <a:pt x="635189" y="1494568"/>
                  <a:pt x="636213" y="1495884"/>
                  <a:pt x="638113" y="1496761"/>
                </a:cubicBezTo>
                <a:cubicBezTo>
                  <a:pt x="640013" y="1497638"/>
                  <a:pt x="641914" y="1498076"/>
                  <a:pt x="643814" y="1498076"/>
                </a:cubicBezTo>
                <a:cubicBezTo>
                  <a:pt x="647834" y="1497894"/>
                  <a:pt x="653389" y="1496943"/>
                  <a:pt x="660479" y="1495226"/>
                </a:cubicBezTo>
                <a:cubicBezTo>
                  <a:pt x="667569" y="1493508"/>
                  <a:pt x="673124" y="1492119"/>
                  <a:pt x="677144" y="1491060"/>
                </a:cubicBezTo>
                <a:cubicBezTo>
                  <a:pt x="677363" y="1487917"/>
                  <a:pt x="678240" y="1485870"/>
                  <a:pt x="679775" y="1484920"/>
                </a:cubicBezTo>
                <a:cubicBezTo>
                  <a:pt x="681310" y="1483970"/>
                  <a:pt x="682187" y="1481923"/>
                  <a:pt x="682406" y="1478780"/>
                </a:cubicBezTo>
                <a:close/>
                <a:moveTo>
                  <a:pt x="1098149" y="1401596"/>
                </a:moveTo>
                <a:lnTo>
                  <a:pt x="1134987" y="1401596"/>
                </a:lnTo>
                <a:cubicBezTo>
                  <a:pt x="1138093" y="1401669"/>
                  <a:pt x="1141967" y="1402839"/>
                  <a:pt x="1146608" y="1405104"/>
                </a:cubicBezTo>
                <a:cubicBezTo>
                  <a:pt x="1151249" y="1407370"/>
                  <a:pt x="1153808" y="1410294"/>
                  <a:pt x="1154283" y="1413875"/>
                </a:cubicBezTo>
                <a:cubicBezTo>
                  <a:pt x="1154100" y="1414716"/>
                  <a:pt x="1153150" y="1415227"/>
                  <a:pt x="1151432" y="1415410"/>
                </a:cubicBezTo>
                <a:cubicBezTo>
                  <a:pt x="1149714" y="1415593"/>
                  <a:pt x="1148326" y="1415666"/>
                  <a:pt x="1147266" y="1415629"/>
                </a:cubicBezTo>
                <a:lnTo>
                  <a:pt x="1133232" y="1422646"/>
                </a:lnTo>
                <a:cubicBezTo>
                  <a:pt x="1124864" y="1423267"/>
                  <a:pt x="1117043" y="1423341"/>
                  <a:pt x="1109770" y="1422865"/>
                </a:cubicBezTo>
                <a:cubicBezTo>
                  <a:pt x="1102498" y="1422390"/>
                  <a:pt x="1098624" y="1417639"/>
                  <a:pt x="1098149" y="1408613"/>
                </a:cubicBezTo>
                <a:close/>
                <a:moveTo>
                  <a:pt x="1375310" y="1312132"/>
                </a:moveTo>
                <a:lnTo>
                  <a:pt x="1480562" y="1312132"/>
                </a:lnTo>
                <a:cubicBezTo>
                  <a:pt x="1480489" y="1314946"/>
                  <a:pt x="1479319" y="1317651"/>
                  <a:pt x="1477053" y="1320246"/>
                </a:cubicBezTo>
                <a:cubicBezTo>
                  <a:pt x="1474787" y="1322840"/>
                  <a:pt x="1471864" y="1324229"/>
                  <a:pt x="1468282" y="1324412"/>
                </a:cubicBezTo>
                <a:cubicBezTo>
                  <a:pt x="1447196" y="1325070"/>
                  <a:pt x="1426218" y="1327701"/>
                  <a:pt x="1405351" y="1332306"/>
                </a:cubicBezTo>
                <a:cubicBezTo>
                  <a:pt x="1384483" y="1336910"/>
                  <a:pt x="1363945" y="1339542"/>
                  <a:pt x="1343735" y="1340199"/>
                </a:cubicBezTo>
                <a:lnTo>
                  <a:pt x="1320930" y="1340199"/>
                </a:lnTo>
                <a:cubicBezTo>
                  <a:pt x="1318336" y="1340053"/>
                  <a:pt x="1316509" y="1339030"/>
                  <a:pt x="1315449" y="1337130"/>
                </a:cubicBezTo>
                <a:cubicBezTo>
                  <a:pt x="1314389" y="1335229"/>
                  <a:pt x="1313877" y="1333329"/>
                  <a:pt x="1313914" y="1331428"/>
                </a:cubicBezTo>
                <a:lnTo>
                  <a:pt x="1315668" y="1324412"/>
                </a:lnTo>
                <a:cubicBezTo>
                  <a:pt x="1328020" y="1323900"/>
                  <a:pt x="1339276" y="1321853"/>
                  <a:pt x="1349436" y="1318272"/>
                </a:cubicBezTo>
                <a:cubicBezTo>
                  <a:pt x="1359596" y="1314691"/>
                  <a:pt x="1368220" y="1312644"/>
                  <a:pt x="1375310" y="1312132"/>
                </a:cubicBezTo>
                <a:close/>
                <a:moveTo>
                  <a:pt x="961322" y="1263015"/>
                </a:moveTo>
                <a:cubicBezTo>
                  <a:pt x="961249" y="1264075"/>
                  <a:pt x="961395" y="1265464"/>
                  <a:pt x="961761" y="1267181"/>
                </a:cubicBezTo>
                <a:cubicBezTo>
                  <a:pt x="962126" y="1268899"/>
                  <a:pt x="963149" y="1269849"/>
                  <a:pt x="964830" y="1270032"/>
                </a:cubicBezTo>
                <a:cubicBezTo>
                  <a:pt x="965671" y="1269922"/>
                  <a:pt x="966183" y="1269265"/>
                  <a:pt x="966365" y="1268059"/>
                </a:cubicBezTo>
                <a:cubicBezTo>
                  <a:pt x="966548" y="1266852"/>
                  <a:pt x="966621" y="1265756"/>
                  <a:pt x="966585" y="1264769"/>
                </a:cubicBezTo>
                <a:close/>
                <a:moveTo>
                  <a:pt x="912205" y="1255998"/>
                </a:moveTo>
                <a:cubicBezTo>
                  <a:pt x="912424" y="1259653"/>
                  <a:pt x="914178" y="1262869"/>
                  <a:pt x="917467" y="1265646"/>
                </a:cubicBezTo>
                <a:cubicBezTo>
                  <a:pt x="920756" y="1268424"/>
                  <a:pt x="924265" y="1269886"/>
                  <a:pt x="927993" y="1270032"/>
                </a:cubicBezTo>
                <a:cubicBezTo>
                  <a:pt x="930807" y="1270069"/>
                  <a:pt x="933511" y="1269557"/>
                  <a:pt x="936106" y="1268497"/>
                </a:cubicBezTo>
                <a:cubicBezTo>
                  <a:pt x="938700" y="1267437"/>
                  <a:pt x="940089" y="1265610"/>
                  <a:pt x="940272" y="1263015"/>
                </a:cubicBezTo>
                <a:cubicBezTo>
                  <a:pt x="939943" y="1257314"/>
                  <a:pt x="937969" y="1255121"/>
                  <a:pt x="934351" y="1256437"/>
                </a:cubicBezTo>
                <a:cubicBezTo>
                  <a:pt x="930733" y="1257753"/>
                  <a:pt x="927444" y="1259945"/>
                  <a:pt x="924484" y="1263015"/>
                </a:cubicBezTo>
                <a:cubicBezTo>
                  <a:pt x="924411" y="1260420"/>
                  <a:pt x="923680" y="1258593"/>
                  <a:pt x="922291" y="1257533"/>
                </a:cubicBezTo>
                <a:cubicBezTo>
                  <a:pt x="920903" y="1256473"/>
                  <a:pt x="919295" y="1255962"/>
                  <a:pt x="917467" y="1255998"/>
                </a:cubicBezTo>
                <a:close/>
                <a:moveTo>
                  <a:pt x="1347243" y="1224423"/>
                </a:moveTo>
                <a:cubicBezTo>
                  <a:pt x="1347682" y="1227676"/>
                  <a:pt x="1349875" y="1229064"/>
                  <a:pt x="1353822" y="1228589"/>
                </a:cubicBezTo>
                <a:cubicBezTo>
                  <a:pt x="1357768" y="1228114"/>
                  <a:pt x="1360838" y="1227310"/>
                  <a:pt x="1363031" y="1226177"/>
                </a:cubicBezTo>
                <a:close/>
                <a:moveTo>
                  <a:pt x="1173579" y="1206881"/>
                </a:moveTo>
                <a:cubicBezTo>
                  <a:pt x="1172592" y="1206881"/>
                  <a:pt x="1171496" y="1207320"/>
                  <a:pt x="1170290" y="1208197"/>
                </a:cubicBezTo>
                <a:cubicBezTo>
                  <a:pt x="1169084" y="1209074"/>
                  <a:pt x="1168426" y="1210390"/>
                  <a:pt x="1168316" y="1212144"/>
                </a:cubicBezTo>
                <a:cubicBezTo>
                  <a:pt x="1157864" y="1214227"/>
                  <a:pt x="1145000" y="1216639"/>
                  <a:pt x="1129724" y="1219380"/>
                </a:cubicBezTo>
                <a:cubicBezTo>
                  <a:pt x="1114448" y="1222121"/>
                  <a:pt x="1101584" y="1223217"/>
                  <a:pt x="1091132" y="1222669"/>
                </a:cubicBezTo>
                <a:lnTo>
                  <a:pt x="1092886" y="1236702"/>
                </a:lnTo>
                <a:lnTo>
                  <a:pt x="1134987" y="1236702"/>
                </a:lnTo>
                <a:lnTo>
                  <a:pt x="1149020" y="1227931"/>
                </a:lnTo>
                <a:cubicBezTo>
                  <a:pt x="1153296" y="1228005"/>
                  <a:pt x="1161848" y="1227420"/>
                  <a:pt x="1174675" y="1226177"/>
                </a:cubicBezTo>
                <a:cubicBezTo>
                  <a:pt x="1187503" y="1224935"/>
                  <a:pt x="1194739" y="1222596"/>
                  <a:pt x="1196383" y="1219160"/>
                </a:cubicBezTo>
                <a:cubicBezTo>
                  <a:pt x="1195762" y="1215579"/>
                  <a:pt x="1192619" y="1212655"/>
                  <a:pt x="1186954" y="1210390"/>
                </a:cubicBezTo>
                <a:cubicBezTo>
                  <a:pt x="1181290" y="1208124"/>
                  <a:pt x="1176831" y="1206954"/>
                  <a:pt x="1173579" y="1206881"/>
                </a:cubicBezTo>
                <a:close/>
                <a:moveTo>
                  <a:pt x="1450740" y="1201619"/>
                </a:moveTo>
                <a:lnTo>
                  <a:pt x="1470036" y="1201619"/>
                </a:lnTo>
                <a:cubicBezTo>
                  <a:pt x="1472741" y="1201655"/>
                  <a:pt x="1475664" y="1202021"/>
                  <a:pt x="1478807" y="1202715"/>
                </a:cubicBezTo>
                <a:cubicBezTo>
                  <a:pt x="1481950" y="1203409"/>
                  <a:pt x="1484874" y="1204213"/>
                  <a:pt x="1487578" y="1205127"/>
                </a:cubicBezTo>
                <a:lnTo>
                  <a:pt x="1484070" y="1213898"/>
                </a:lnTo>
                <a:lnTo>
                  <a:pt x="1463020" y="1215652"/>
                </a:lnTo>
                <a:cubicBezTo>
                  <a:pt x="1454541" y="1215360"/>
                  <a:pt x="1450448" y="1210682"/>
                  <a:pt x="1450740" y="1201619"/>
                </a:cubicBezTo>
                <a:close/>
                <a:moveTo>
                  <a:pt x="1257780" y="1201619"/>
                </a:moveTo>
                <a:cubicBezTo>
                  <a:pt x="1258438" y="1204871"/>
                  <a:pt x="1261507" y="1206260"/>
                  <a:pt x="1266989" y="1205785"/>
                </a:cubicBezTo>
                <a:cubicBezTo>
                  <a:pt x="1272471" y="1205310"/>
                  <a:pt x="1276418" y="1204506"/>
                  <a:pt x="1278830" y="1203373"/>
                </a:cubicBezTo>
                <a:close/>
                <a:moveTo>
                  <a:pt x="268418" y="1173552"/>
                </a:moveTo>
                <a:lnTo>
                  <a:pt x="261401" y="1187585"/>
                </a:lnTo>
                <a:cubicBezTo>
                  <a:pt x="260415" y="1187549"/>
                  <a:pt x="259318" y="1187622"/>
                  <a:pt x="258112" y="1187804"/>
                </a:cubicBezTo>
                <a:cubicBezTo>
                  <a:pt x="256906" y="1187987"/>
                  <a:pt x="256248" y="1188499"/>
                  <a:pt x="256139" y="1189339"/>
                </a:cubicBezTo>
                <a:cubicBezTo>
                  <a:pt x="256248" y="1190180"/>
                  <a:pt x="256906" y="1190691"/>
                  <a:pt x="258112" y="1190874"/>
                </a:cubicBezTo>
                <a:cubicBezTo>
                  <a:pt x="259318" y="1191057"/>
                  <a:pt x="260415" y="1191130"/>
                  <a:pt x="261401" y="1191093"/>
                </a:cubicBezTo>
                <a:cubicBezTo>
                  <a:pt x="266372" y="1190801"/>
                  <a:pt x="268710" y="1187878"/>
                  <a:pt x="268418" y="1182323"/>
                </a:cubicBezTo>
                <a:cubicBezTo>
                  <a:pt x="269478" y="1181482"/>
                  <a:pt x="270867" y="1180532"/>
                  <a:pt x="272584" y="1179472"/>
                </a:cubicBezTo>
                <a:cubicBezTo>
                  <a:pt x="274302" y="1178412"/>
                  <a:pt x="275252" y="1177024"/>
                  <a:pt x="275435" y="1175306"/>
                </a:cubicBezTo>
                <a:cubicBezTo>
                  <a:pt x="275252" y="1174465"/>
                  <a:pt x="274302" y="1173954"/>
                  <a:pt x="272584" y="1173771"/>
                </a:cubicBezTo>
                <a:cubicBezTo>
                  <a:pt x="270867" y="1173588"/>
                  <a:pt x="269478" y="1173515"/>
                  <a:pt x="268418" y="1173552"/>
                </a:cubicBezTo>
                <a:close/>
                <a:moveTo>
                  <a:pt x="1215679" y="1152501"/>
                </a:moveTo>
                <a:lnTo>
                  <a:pt x="1222696" y="1159518"/>
                </a:lnTo>
                <a:cubicBezTo>
                  <a:pt x="1224523" y="1159518"/>
                  <a:pt x="1226131" y="1159080"/>
                  <a:pt x="1227520" y="1158202"/>
                </a:cubicBezTo>
                <a:cubicBezTo>
                  <a:pt x="1228909" y="1157325"/>
                  <a:pt x="1229640" y="1156010"/>
                  <a:pt x="1229713" y="1154256"/>
                </a:cubicBezTo>
                <a:close/>
                <a:moveTo>
                  <a:pt x="1173579" y="1152501"/>
                </a:moveTo>
                <a:cubicBezTo>
                  <a:pt x="1174017" y="1156521"/>
                  <a:pt x="1176210" y="1158129"/>
                  <a:pt x="1180157" y="1157325"/>
                </a:cubicBezTo>
                <a:cubicBezTo>
                  <a:pt x="1184104" y="1156521"/>
                  <a:pt x="1187174" y="1155498"/>
                  <a:pt x="1189366" y="1154256"/>
                </a:cubicBezTo>
                <a:close/>
                <a:moveTo>
                  <a:pt x="738540" y="1152501"/>
                </a:moveTo>
                <a:cubicBezTo>
                  <a:pt x="738833" y="1155717"/>
                  <a:pt x="740002" y="1158056"/>
                  <a:pt x="742049" y="1159518"/>
                </a:cubicBezTo>
                <a:cubicBezTo>
                  <a:pt x="743730" y="1159408"/>
                  <a:pt x="744753" y="1158751"/>
                  <a:pt x="745119" y="1157545"/>
                </a:cubicBezTo>
                <a:cubicBezTo>
                  <a:pt x="745484" y="1156339"/>
                  <a:pt x="745630" y="1155242"/>
                  <a:pt x="745557" y="1154256"/>
                </a:cubicBezTo>
                <a:close/>
                <a:moveTo>
                  <a:pt x="289468" y="1152501"/>
                </a:moveTo>
                <a:cubicBezTo>
                  <a:pt x="289468" y="1153634"/>
                  <a:pt x="289907" y="1155315"/>
                  <a:pt x="290784" y="1157545"/>
                </a:cubicBezTo>
                <a:cubicBezTo>
                  <a:pt x="291661" y="1159774"/>
                  <a:pt x="292977" y="1161016"/>
                  <a:pt x="294731" y="1161272"/>
                </a:cubicBezTo>
                <a:cubicBezTo>
                  <a:pt x="296193" y="1160980"/>
                  <a:pt x="296777" y="1159810"/>
                  <a:pt x="296485" y="1157764"/>
                </a:cubicBezTo>
                <a:cubicBezTo>
                  <a:pt x="296485" y="1154256"/>
                  <a:pt x="294731" y="1152501"/>
                  <a:pt x="291223" y="1152501"/>
                </a:cubicBezTo>
                <a:close/>
                <a:moveTo>
                  <a:pt x="761345" y="1131451"/>
                </a:moveTo>
                <a:cubicBezTo>
                  <a:pt x="760285" y="1132438"/>
                  <a:pt x="758896" y="1133973"/>
                  <a:pt x="757179" y="1136056"/>
                </a:cubicBezTo>
                <a:cubicBezTo>
                  <a:pt x="755461" y="1138139"/>
                  <a:pt x="754511" y="1140112"/>
                  <a:pt x="754328" y="1141976"/>
                </a:cubicBezTo>
                <a:cubicBezTo>
                  <a:pt x="754511" y="1143657"/>
                  <a:pt x="755461" y="1144681"/>
                  <a:pt x="757179" y="1145046"/>
                </a:cubicBezTo>
                <a:cubicBezTo>
                  <a:pt x="758896" y="1145411"/>
                  <a:pt x="760285" y="1145558"/>
                  <a:pt x="761345" y="1145485"/>
                </a:cubicBezTo>
                <a:cubicBezTo>
                  <a:pt x="762405" y="1145558"/>
                  <a:pt x="763793" y="1145411"/>
                  <a:pt x="765511" y="1145046"/>
                </a:cubicBezTo>
                <a:cubicBezTo>
                  <a:pt x="767229" y="1144681"/>
                  <a:pt x="768179" y="1143657"/>
                  <a:pt x="768361" y="1141976"/>
                </a:cubicBezTo>
                <a:cubicBezTo>
                  <a:pt x="768288" y="1140112"/>
                  <a:pt x="767557" y="1138139"/>
                  <a:pt x="766169" y="1136056"/>
                </a:cubicBezTo>
                <a:cubicBezTo>
                  <a:pt x="764780" y="1133973"/>
                  <a:pt x="763172" y="1132438"/>
                  <a:pt x="761345" y="1131451"/>
                </a:cubicBezTo>
                <a:close/>
                <a:moveTo>
                  <a:pt x="898171" y="1089351"/>
                </a:moveTo>
                <a:cubicBezTo>
                  <a:pt x="903580" y="1089241"/>
                  <a:pt x="908112" y="1090337"/>
                  <a:pt x="911766" y="1092640"/>
                </a:cubicBezTo>
                <a:cubicBezTo>
                  <a:pt x="915421" y="1094942"/>
                  <a:pt x="917321" y="1099108"/>
                  <a:pt x="917467" y="1105138"/>
                </a:cubicBezTo>
                <a:lnTo>
                  <a:pt x="898171" y="1124434"/>
                </a:lnTo>
                <a:lnTo>
                  <a:pt x="891155" y="1126189"/>
                </a:lnTo>
                <a:cubicBezTo>
                  <a:pt x="887573" y="1126189"/>
                  <a:pt x="884649" y="1125311"/>
                  <a:pt x="882384" y="1123557"/>
                </a:cubicBezTo>
                <a:cubicBezTo>
                  <a:pt x="880118" y="1121803"/>
                  <a:pt x="878948" y="1119172"/>
                  <a:pt x="878875" y="1115663"/>
                </a:cubicBezTo>
                <a:lnTo>
                  <a:pt x="889400" y="1105138"/>
                </a:lnTo>
                <a:cubicBezTo>
                  <a:pt x="892068" y="1105248"/>
                  <a:pt x="894188" y="1105029"/>
                  <a:pt x="895759" y="1104481"/>
                </a:cubicBezTo>
                <a:cubicBezTo>
                  <a:pt x="897331" y="1103932"/>
                  <a:pt x="898135" y="1102397"/>
                  <a:pt x="898171" y="1099876"/>
                </a:cubicBezTo>
                <a:close/>
                <a:moveTo>
                  <a:pt x="829758" y="1070055"/>
                </a:moveTo>
                <a:lnTo>
                  <a:pt x="812216" y="1077071"/>
                </a:lnTo>
                <a:lnTo>
                  <a:pt x="806954" y="1089351"/>
                </a:lnTo>
                <a:cubicBezTo>
                  <a:pt x="800302" y="1088985"/>
                  <a:pt x="796502" y="1091470"/>
                  <a:pt x="795551" y="1096806"/>
                </a:cubicBezTo>
                <a:cubicBezTo>
                  <a:pt x="794601" y="1102142"/>
                  <a:pt x="794309" y="1107258"/>
                  <a:pt x="794674" y="1112155"/>
                </a:cubicBezTo>
                <a:cubicBezTo>
                  <a:pt x="791495" y="1113032"/>
                  <a:pt x="787329" y="1114786"/>
                  <a:pt x="782176" y="1117418"/>
                </a:cubicBezTo>
                <a:cubicBezTo>
                  <a:pt x="777023" y="1120049"/>
                  <a:pt x="774172" y="1123557"/>
                  <a:pt x="773624" y="1127943"/>
                </a:cubicBezTo>
                <a:cubicBezTo>
                  <a:pt x="773697" y="1129624"/>
                  <a:pt x="774428" y="1130647"/>
                  <a:pt x="775817" y="1131013"/>
                </a:cubicBezTo>
                <a:cubicBezTo>
                  <a:pt x="777206" y="1131378"/>
                  <a:pt x="778814" y="1131524"/>
                  <a:pt x="780641" y="1131451"/>
                </a:cubicBezTo>
                <a:lnTo>
                  <a:pt x="798183" y="1119172"/>
                </a:lnTo>
                <a:cubicBezTo>
                  <a:pt x="799169" y="1115517"/>
                  <a:pt x="801143" y="1112301"/>
                  <a:pt x="804103" y="1109524"/>
                </a:cubicBezTo>
                <a:cubicBezTo>
                  <a:pt x="807063" y="1106746"/>
                  <a:pt x="810352" y="1105284"/>
                  <a:pt x="813970" y="1105138"/>
                </a:cubicBezTo>
                <a:cubicBezTo>
                  <a:pt x="814190" y="1100716"/>
                  <a:pt x="815944" y="1096843"/>
                  <a:pt x="819233" y="1093517"/>
                </a:cubicBezTo>
                <a:cubicBezTo>
                  <a:pt x="822522" y="1090191"/>
                  <a:pt x="826030" y="1087633"/>
                  <a:pt x="829758" y="1085842"/>
                </a:cubicBezTo>
                <a:lnTo>
                  <a:pt x="836775" y="1077071"/>
                </a:lnTo>
                <a:close/>
                <a:moveTo>
                  <a:pt x="917467" y="996379"/>
                </a:moveTo>
                <a:cubicBezTo>
                  <a:pt x="917175" y="998425"/>
                  <a:pt x="917760" y="999595"/>
                  <a:pt x="919222" y="999887"/>
                </a:cubicBezTo>
                <a:lnTo>
                  <a:pt x="924484" y="999887"/>
                </a:lnTo>
                <a:cubicBezTo>
                  <a:pt x="924484" y="998206"/>
                  <a:pt x="924046" y="997183"/>
                  <a:pt x="923168" y="996817"/>
                </a:cubicBezTo>
                <a:cubicBezTo>
                  <a:pt x="922291" y="996452"/>
                  <a:pt x="920976" y="996306"/>
                  <a:pt x="919222" y="996379"/>
                </a:cubicBezTo>
                <a:close/>
                <a:moveTo>
                  <a:pt x="954305" y="959541"/>
                </a:moveTo>
                <a:cubicBezTo>
                  <a:pt x="954342" y="960601"/>
                  <a:pt x="954707" y="961989"/>
                  <a:pt x="955402" y="963707"/>
                </a:cubicBezTo>
                <a:cubicBezTo>
                  <a:pt x="956096" y="965425"/>
                  <a:pt x="956900" y="966375"/>
                  <a:pt x="957814" y="966558"/>
                </a:cubicBezTo>
                <a:cubicBezTo>
                  <a:pt x="959495" y="966448"/>
                  <a:pt x="960518" y="965790"/>
                  <a:pt x="960884" y="964584"/>
                </a:cubicBezTo>
                <a:cubicBezTo>
                  <a:pt x="961249" y="963378"/>
                  <a:pt x="961395" y="962282"/>
                  <a:pt x="961322" y="961295"/>
                </a:cubicBezTo>
                <a:close/>
                <a:moveTo>
                  <a:pt x="1057802" y="945507"/>
                </a:moveTo>
                <a:cubicBezTo>
                  <a:pt x="1050786" y="954388"/>
                  <a:pt x="1043330" y="963378"/>
                  <a:pt x="1035436" y="972478"/>
                </a:cubicBezTo>
                <a:cubicBezTo>
                  <a:pt x="1027543" y="981578"/>
                  <a:pt x="1019210" y="990129"/>
                  <a:pt x="1010439" y="998133"/>
                </a:cubicBezTo>
                <a:cubicBezTo>
                  <a:pt x="1007296" y="998718"/>
                  <a:pt x="1003496" y="999302"/>
                  <a:pt x="999037" y="999887"/>
                </a:cubicBezTo>
                <a:cubicBezTo>
                  <a:pt x="994579" y="1000472"/>
                  <a:pt x="992532" y="1002811"/>
                  <a:pt x="992897" y="1006904"/>
                </a:cubicBezTo>
                <a:cubicBezTo>
                  <a:pt x="989389" y="1006612"/>
                  <a:pt x="987635" y="1005442"/>
                  <a:pt x="987635" y="1003395"/>
                </a:cubicBezTo>
                <a:cubicBezTo>
                  <a:pt x="987708" y="1000654"/>
                  <a:pt x="988439" y="997804"/>
                  <a:pt x="989828" y="994844"/>
                </a:cubicBezTo>
                <a:cubicBezTo>
                  <a:pt x="991216" y="991884"/>
                  <a:pt x="992824" y="989472"/>
                  <a:pt x="994652" y="987608"/>
                </a:cubicBezTo>
                <a:cubicBezTo>
                  <a:pt x="1000133" y="987717"/>
                  <a:pt x="1004958" y="986621"/>
                  <a:pt x="1009124" y="984319"/>
                </a:cubicBezTo>
                <a:cubicBezTo>
                  <a:pt x="1013290" y="982016"/>
                  <a:pt x="1015483" y="977850"/>
                  <a:pt x="1015702" y="971820"/>
                </a:cubicBezTo>
                <a:cubicBezTo>
                  <a:pt x="1024473" y="970724"/>
                  <a:pt x="1031051" y="966338"/>
                  <a:pt x="1035436" y="958664"/>
                </a:cubicBezTo>
                <a:cubicBezTo>
                  <a:pt x="1039822" y="950989"/>
                  <a:pt x="1047277" y="946604"/>
                  <a:pt x="1057802" y="945507"/>
                </a:cubicBezTo>
                <a:close/>
                <a:moveTo>
                  <a:pt x="987635" y="941999"/>
                </a:moveTo>
                <a:lnTo>
                  <a:pt x="980618" y="945507"/>
                </a:lnTo>
                <a:cubicBezTo>
                  <a:pt x="979339" y="945434"/>
                  <a:pt x="977073" y="945580"/>
                  <a:pt x="973821" y="945946"/>
                </a:cubicBezTo>
                <a:cubicBezTo>
                  <a:pt x="970568" y="946311"/>
                  <a:pt x="968741" y="947334"/>
                  <a:pt x="968339" y="949016"/>
                </a:cubicBezTo>
                <a:cubicBezTo>
                  <a:pt x="968741" y="950697"/>
                  <a:pt x="970568" y="951720"/>
                  <a:pt x="973821" y="952085"/>
                </a:cubicBezTo>
                <a:cubicBezTo>
                  <a:pt x="977073" y="952451"/>
                  <a:pt x="979339" y="952597"/>
                  <a:pt x="980618" y="952524"/>
                </a:cubicBezTo>
                <a:close/>
                <a:moveTo>
                  <a:pt x="994652" y="919194"/>
                </a:moveTo>
                <a:cubicBezTo>
                  <a:pt x="994652" y="921022"/>
                  <a:pt x="995090" y="922630"/>
                  <a:pt x="995967" y="924018"/>
                </a:cubicBezTo>
                <a:cubicBezTo>
                  <a:pt x="996844" y="925407"/>
                  <a:pt x="998160" y="926138"/>
                  <a:pt x="999914" y="926211"/>
                </a:cubicBezTo>
                <a:cubicBezTo>
                  <a:pt x="1000828" y="926102"/>
                  <a:pt x="1001632" y="925444"/>
                  <a:pt x="1002326" y="924238"/>
                </a:cubicBezTo>
                <a:cubicBezTo>
                  <a:pt x="1003021" y="923032"/>
                  <a:pt x="1003386" y="921935"/>
                  <a:pt x="1003423" y="920949"/>
                </a:cubicBezTo>
                <a:close/>
                <a:moveTo>
                  <a:pt x="1015702" y="898144"/>
                </a:moveTo>
                <a:lnTo>
                  <a:pt x="1015702" y="901653"/>
                </a:lnTo>
                <a:cubicBezTo>
                  <a:pt x="1015665" y="903553"/>
                  <a:pt x="1016177" y="905453"/>
                  <a:pt x="1017237" y="907354"/>
                </a:cubicBezTo>
                <a:cubicBezTo>
                  <a:pt x="1018297" y="909254"/>
                  <a:pt x="1020124" y="910277"/>
                  <a:pt x="1022719" y="910424"/>
                </a:cubicBezTo>
                <a:close/>
                <a:moveTo>
                  <a:pt x="987635" y="891127"/>
                </a:moveTo>
                <a:cubicBezTo>
                  <a:pt x="986539" y="897742"/>
                  <a:pt x="982153" y="902932"/>
                  <a:pt x="974478" y="906696"/>
                </a:cubicBezTo>
                <a:cubicBezTo>
                  <a:pt x="966804" y="910460"/>
                  <a:pt x="962418" y="915211"/>
                  <a:pt x="961322" y="920949"/>
                </a:cubicBezTo>
                <a:lnTo>
                  <a:pt x="952551" y="938491"/>
                </a:lnTo>
                <a:cubicBezTo>
                  <a:pt x="952259" y="938454"/>
                  <a:pt x="951089" y="938527"/>
                  <a:pt x="949043" y="938710"/>
                </a:cubicBezTo>
                <a:cubicBezTo>
                  <a:pt x="946996" y="938893"/>
                  <a:pt x="945827" y="939404"/>
                  <a:pt x="945534" y="940245"/>
                </a:cubicBezTo>
                <a:cubicBezTo>
                  <a:pt x="945754" y="942072"/>
                  <a:pt x="947069" y="943680"/>
                  <a:pt x="949481" y="945069"/>
                </a:cubicBezTo>
                <a:cubicBezTo>
                  <a:pt x="951893" y="946458"/>
                  <a:pt x="954086" y="947188"/>
                  <a:pt x="956059" y="947262"/>
                </a:cubicBezTo>
                <a:cubicBezTo>
                  <a:pt x="960482" y="945288"/>
                  <a:pt x="967864" y="937394"/>
                  <a:pt x="978206" y="923580"/>
                </a:cubicBezTo>
                <a:cubicBezTo>
                  <a:pt x="988549" y="909766"/>
                  <a:pt x="996369" y="901872"/>
                  <a:pt x="1001668" y="899898"/>
                </a:cubicBezTo>
                <a:lnTo>
                  <a:pt x="1003423" y="899898"/>
                </a:lnTo>
                <a:cubicBezTo>
                  <a:pt x="1003167" y="896463"/>
                  <a:pt x="1001486" y="894124"/>
                  <a:pt x="998379" y="892882"/>
                </a:cubicBezTo>
                <a:cubicBezTo>
                  <a:pt x="995273" y="891639"/>
                  <a:pt x="992276" y="891054"/>
                  <a:pt x="989389" y="891127"/>
                </a:cubicBezTo>
                <a:close/>
                <a:moveTo>
                  <a:pt x="1064819" y="849027"/>
                </a:moveTo>
                <a:cubicBezTo>
                  <a:pt x="1064673" y="850087"/>
                  <a:pt x="1064527" y="851476"/>
                  <a:pt x="1064381" y="853193"/>
                </a:cubicBezTo>
                <a:cubicBezTo>
                  <a:pt x="1064234" y="854911"/>
                  <a:pt x="1064965" y="855861"/>
                  <a:pt x="1066573" y="856044"/>
                </a:cubicBezTo>
                <a:lnTo>
                  <a:pt x="1071836" y="856044"/>
                </a:lnTo>
                <a:cubicBezTo>
                  <a:pt x="1071763" y="854216"/>
                  <a:pt x="1071032" y="852608"/>
                  <a:pt x="1069643" y="851220"/>
                </a:cubicBezTo>
                <a:cubicBezTo>
                  <a:pt x="1068254" y="849831"/>
                  <a:pt x="1066646" y="849100"/>
                  <a:pt x="1064819" y="849027"/>
                </a:cubicBezTo>
                <a:close/>
                <a:moveTo>
                  <a:pt x="1085869" y="827977"/>
                </a:moveTo>
                <a:cubicBezTo>
                  <a:pt x="1085760" y="830571"/>
                  <a:pt x="1085979" y="832399"/>
                  <a:pt x="1086527" y="833459"/>
                </a:cubicBezTo>
                <a:cubicBezTo>
                  <a:pt x="1087075" y="834518"/>
                  <a:pt x="1088610" y="835030"/>
                  <a:pt x="1091132" y="834993"/>
                </a:cubicBezTo>
                <a:cubicBezTo>
                  <a:pt x="1091132" y="833166"/>
                  <a:pt x="1090693" y="831558"/>
                  <a:pt x="1089816" y="830169"/>
                </a:cubicBezTo>
                <a:cubicBezTo>
                  <a:pt x="1088939" y="828781"/>
                  <a:pt x="1087624" y="828050"/>
                  <a:pt x="1085869" y="827977"/>
                </a:cubicBezTo>
                <a:close/>
                <a:moveTo>
                  <a:pt x="1057802" y="785876"/>
                </a:moveTo>
                <a:cubicBezTo>
                  <a:pt x="1057547" y="791212"/>
                  <a:pt x="1055427" y="796328"/>
                  <a:pt x="1051443" y="801225"/>
                </a:cubicBezTo>
                <a:cubicBezTo>
                  <a:pt x="1047460" y="806122"/>
                  <a:pt x="1043148" y="810362"/>
                  <a:pt x="1038506" y="813943"/>
                </a:cubicBezTo>
                <a:lnTo>
                  <a:pt x="1029735" y="827977"/>
                </a:lnTo>
                <a:lnTo>
                  <a:pt x="1036752" y="827977"/>
                </a:lnTo>
                <a:cubicBezTo>
                  <a:pt x="1042490" y="827100"/>
                  <a:pt x="1046802" y="823591"/>
                  <a:pt x="1049689" y="817452"/>
                </a:cubicBezTo>
                <a:cubicBezTo>
                  <a:pt x="1052576" y="811312"/>
                  <a:pt x="1056450" y="807804"/>
                  <a:pt x="1061311" y="806926"/>
                </a:cubicBezTo>
                <a:lnTo>
                  <a:pt x="1071836" y="792893"/>
                </a:lnTo>
                <a:cubicBezTo>
                  <a:pt x="1071544" y="787923"/>
                  <a:pt x="1068620" y="785584"/>
                  <a:pt x="1063065" y="785876"/>
                </a:cubicBezTo>
                <a:close/>
                <a:moveTo>
                  <a:pt x="1168316" y="752547"/>
                </a:moveTo>
                <a:cubicBezTo>
                  <a:pt x="1168243" y="753606"/>
                  <a:pt x="1168389" y="754995"/>
                  <a:pt x="1168755" y="756713"/>
                </a:cubicBezTo>
                <a:cubicBezTo>
                  <a:pt x="1169120" y="758430"/>
                  <a:pt x="1170144" y="759381"/>
                  <a:pt x="1171825" y="759563"/>
                </a:cubicBezTo>
                <a:cubicBezTo>
                  <a:pt x="1172665" y="759454"/>
                  <a:pt x="1173177" y="758796"/>
                  <a:pt x="1173359" y="757590"/>
                </a:cubicBezTo>
                <a:cubicBezTo>
                  <a:pt x="1173542" y="756384"/>
                  <a:pt x="1173615" y="755288"/>
                  <a:pt x="1173579" y="754301"/>
                </a:cubicBezTo>
                <a:close/>
                <a:moveTo>
                  <a:pt x="1196383" y="717463"/>
                </a:moveTo>
                <a:lnTo>
                  <a:pt x="1196383" y="724480"/>
                </a:lnTo>
                <a:cubicBezTo>
                  <a:pt x="1191961" y="724114"/>
                  <a:pt x="1188526" y="723968"/>
                  <a:pt x="1186077" y="724041"/>
                </a:cubicBezTo>
                <a:cubicBezTo>
                  <a:pt x="1183629" y="724114"/>
                  <a:pt x="1182386" y="726599"/>
                  <a:pt x="1182350" y="731496"/>
                </a:cubicBezTo>
                <a:cubicBezTo>
                  <a:pt x="1182350" y="732849"/>
                  <a:pt x="1182788" y="735407"/>
                  <a:pt x="1183665" y="739171"/>
                </a:cubicBezTo>
                <a:cubicBezTo>
                  <a:pt x="1184542" y="742935"/>
                  <a:pt x="1185858" y="745055"/>
                  <a:pt x="1187612" y="745530"/>
                </a:cubicBezTo>
                <a:cubicBezTo>
                  <a:pt x="1188453" y="745347"/>
                  <a:pt x="1188964" y="744397"/>
                  <a:pt x="1189147" y="742679"/>
                </a:cubicBezTo>
                <a:cubicBezTo>
                  <a:pt x="1189330" y="740962"/>
                  <a:pt x="1189403" y="739573"/>
                  <a:pt x="1189366" y="738513"/>
                </a:cubicBezTo>
                <a:lnTo>
                  <a:pt x="1199892" y="724480"/>
                </a:lnTo>
                <a:cubicBezTo>
                  <a:pt x="1199855" y="723420"/>
                  <a:pt x="1199490" y="722031"/>
                  <a:pt x="1198795" y="720313"/>
                </a:cubicBezTo>
                <a:cubicBezTo>
                  <a:pt x="1198101" y="718596"/>
                  <a:pt x="1197297" y="717646"/>
                  <a:pt x="1196383" y="717463"/>
                </a:cubicBezTo>
                <a:close/>
                <a:moveTo>
                  <a:pt x="1168316" y="705184"/>
                </a:moveTo>
                <a:lnTo>
                  <a:pt x="1154283" y="717463"/>
                </a:lnTo>
                <a:cubicBezTo>
                  <a:pt x="1151578" y="725576"/>
                  <a:pt x="1147339" y="733470"/>
                  <a:pt x="1141565" y="741144"/>
                </a:cubicBezTo>
                <a:cubicBezTo>
                  <a:pt x="1135791" y="748819"/>
                  <a:pt x="1128920" y="754959"/>
                  <a:pt x="1120953" y="759563"/>
                </a:cubicBezTo>
                <a:cubicBezTo>
                  <a:pt x="1120003" y="765447"/>
                  <a:pt x="1116202" y="770783"/>
                  <a:pt x="1109551" y="775570"/>
                </a:cubicBezTo>
                <a:cubicBezTo>
                  <a:pt x="1102900" y="780358"/>
                  <a:pt x="1099099" y="786132"/>
                  <a:pt x="1098149" y="792893"/>
                </a:cubicBezTo>
                <a:lnTo>
                  <a:pt x="1078853" y="803418"/>
                </a:lnTo>
                <a:cubicBezTo>
                  <a:pt x="1078743" y="805392"/>
                  <a:pt x="1078962" y="807584"/>
                  <a:pt x="1079510" y="809996"/>
                </a:cubicBezTo>
                <a:cubicBezTo>
                  <a:pt x="1080059" y="812408"/>
                  <a:pt x="1081594" y="813724"/>
                  <a:pt x="1084115" y="813943"/>
                </a:cubicBezTo>
                <a:lnTo>
                  <a:pt x="1092886" y="813943"/>
                </a:lnTo>
                <a:lnTo>
                  <a:pt x="1120953" y="785876"/>
                </a:lnTo>
                <a:lnTo>
                  <a:pt x="1147266" y="775351"/>
                </a:lnTo>
                <a:lnTo>
                  <a:pt x="1140249" y="771843"/>
                </a:lnTo>
                <a:cubicBezTo>
                  <a:pt x="1140213" y="769869"/>
                  <a:pt x="1140724" y="767677"/>
                  <a:pt x="1141784" y="765264"/>
                </a:cubicBezTo>
                <a:cubicBezTo>
                  <a:pt x="1142844" y="762853"/>
                  <a:pt x="1144671" y="761537"/>
                  <a:pt x="1147266" y="761318"/>
                </a:cubicBezTo>
                <a:cubicBezTo>
                  <a:pt x="1149861" y="759454"/>
                  <a:pt x="1151688" y="757042"/>
                  <a:pt x="1152748" y="754082"/>
                </a:cubicBezTo>
                <a:cubicBezTo>
                  <a:pt x="1153808" y="751121"/>
                  <a:pt x="1154319" y="748271"/>
                  <a:pt x="1154283" y="745530"/>
                </a:cubicBezTo>
                <a:lnTo>
                  <a:pt x="1168316" y="736759"/>
                </a:lnTo>
                <a:cubicBezTo>
                  <a:pt x="1171825" y="729742"/>
                  <a:pt x="1173579" y="722725"/>
                  <a:pt x="1173579" y="715709"/>
                </a:cubicBezTo>
                <a:close/>
                <a:moveTo>
                  <a:pt x="1257780" y="668346"/>
                </a:moveTo>
                <a:cubicBezTo>
                  <a:pt x="1257780" y="670538"/>
                  <a:pt x="1258218" y="673608"/>
                  <a:pt x="1259095" y="677555"/>
                </a:cubicBezTo>
                <a:cubicBezTo>
                  <a:pt x="1259972" y="681502"/>
                  <a:pt x="1261288" y="683695"/>
                  <a:pt x="1263042" y="684133"/>
                </a:cubicBezTo>
                <a:cubicBezTo>
                  <a:pt x="1263883" y="683841"/>
                  <a:pt x="1264394" y="682671"/>
                  <a:pt x="1264577" y="680625"/>
                </a:cubicBezTo>
                <a:cubicBezTo>
                  <a:pt x="1264760" y="678578"/>
                  <a:pt x="1264833" y="677409"/>
                  <a:pt x="1264796" y="677117"/>
                </a:cubicBezTo>
                <a:cubicBezTo>
                  <a:pt x="1265162" y="677153"/>
                  <a:pt x="1266624" y="677080"/>
                  <a:pt x="1269182" y="676897"/>
                </a:cubicBezTo>
                <a:cubicBezTo>
                  <a:pt x="1271740" y="676715"/>
                  <a:pt x="1273202" y="676203"/>
                  <a:pt x="1273567" y="675362"/>
                </a:cubicBezTo>
                <a:cubicBezTo>
                  <a:pt x="1273019" y="674303"/>
                  <a:pt x="1270607" y="672914"/>
                  <a:pt x="1266331" y="671196"/>
                </a:cubicBezTo>
                <a:cubicBezTo>
                  <a:pt x="1262056" y="669479"/>
                  <a:pt x="1259205" y="668528"/>
                  <a:pt x="1257780" y="668346"/>
                </a:cubicBezTo>
                <a:close/>
                <a:moveTo>
                  <a:pt x="1231467" y="663083"/>
                </a:moveTo>
                <a:cubicBezTo>
                  <a:pt x="1230626" y="663193"/>
                  <a:pt x="1230115" y="663851"/>
                  <a:pt x="1229932" y="665057"/>
                </a:cubicBezTo>
                <a:cubicBezTo>
                  <a:pt x="1229749" y="666263"/>
                  <a:pt x="1229676" y="667359"/>
                  <a:pt x="1229713" y="668346"/>
                </a:cubicBezTo>
                <a:lnTo>
                  <a:pt x="1219188" y="677117"/>
                </a:lnTo>
                <a:cubicBezTo>
                  <a:pt x="1219151" y="678103"/>
                  <a:pt x="1219224" y="679200"/>
                  <a:pt x="1219407" y="680406"/>
                </a:cubicBezTo>
                <a:cubicBezTo>
                  <a:pt x="1219590" y="681612"/>
                  <a:pt x="1220101" y="682269"/>
                  <a:pt x="1220942" y="682379"/>
                </a:cubicBezTo>
                <a:cubicBezTo>
                  <a:pt x="1221782" y="682160"/>
                  <a:pt x="1222294" y="681283"/>
                  <a:pt x="1222477" y="679748"/>
                </a:cubicBezTo>
                <a:cubicBezTo>
                  <a:pt x="1222659" y="678213"/>
                  <a:pt x="1222732" y="677336"/>
                  <a:pt x="1222696" y="677117"/>
                </a:cubicBezTo>
                <a:lnTo>
                  <a:pt x="1234975" y="668346"/>
                </a:lnTo>
                <a:cubicBezTo>
                  <a:pt x="1234939" y="667359"/>
                  <a:pt x="1234573" y="666263"/>
                  <a:pt x="1233879" y="665057"/>
                </a:cubicBezTo>
                <a:cubicBezTo>
                  <a:pt x="1233185" y="663851"/>
                  <a:pt x="1232381" y="663193"/>
                  <a:pt x="1231467" y="663083"/>
                </a:cubicBezTo>
                <a:close/>
                <a:moveTo>
                  <a:pt x="1266551" y="592916"/>
                </a:moveTo>
                <a:lnTo>
                  <a:pt x="1257780" y="612212"/>
                </a:lnTo>
                <a:lnTo>
                  <a:pt x="1245500" y="624491"/>
                </a:lnTo>
                <a:cubicBezTo>
                  <a:pt x="1245208" y="628548"/>
                  <a:pt x="1244039" y="631398"/>
                  <a:pt x="1241992" y="633043"/>
                </a:cubicBezTo>
                <a:cubicBezTo>
                  <a:pt x="1239945" y="634687"/>
                  <a:pt x="1238776" y="637099"/>
                  <a:pt x="1238484" y="640279"/>
                </a:cubicBezTo>
                <a:lnTo>
                  <a:pt x="1229713" y="647295"/>
                </a:lnTo>
                <a:lnTo>
                  <a:pt x="1238484" y="645541"/>
                </a:lnTo>
                <a:lnTo>
                  <a:pt x="1252517" y="633262"/>
                </a:lnTo>
                <a:cubicBezTo>
                  <a:pt x="1253321" y="630850"/>
                  <a:pt x="1254345" y="626903"/>
                  <a:pt x="1255587" y="621421"/>
                </a:cubicBezTo>
                <a:cubicBezTo>
                  <a:pt x="1256830" y="615939"/>
                  <a:pt x="1258730" y="612870"/>
                  <a:pt x="1261288" y="612212"/>
                </a:cubicBezTo>
                <a:cubicBezTo>
                  <a:pt x="1264029" y="612504"/>
                  <a:pt x="1266441" y="612796"/>
                  <a:pt x="1268524" y="613089"/>
                </a:cubicBezTo>
                <a:cubicBezTo>
                  <a:pt x="1270607" y="613381"/>
                  <a:pt x="1271704" y="611919"/>
                  <a:pt x="1271813" y="608703"/>
                </a:cubicBezTo>
                <a:cubicBezTo>
                  <a:pt x="1271704" y="605962"/>
                  <a:pt x="1271046" y="603112"/>
                  <a:pt x="1269840" y="600152"/>
                </a:cubicBezTo>
                <a:cubicBezTo>
                  <a:pt x="1268634" y="597191"/>
                  <a:pt x="1267537" y="594779"/>
                  <a:pt x="1266551" y="592916"/>
                </a:cubicBezTo>
                <a:close/>
                <a:moveTo>
                  <a:pt x="1363031" y="543798"/>
                </a:moveTo>
                <a:cubicBezTo>
                  <a:pt x="1354552" y="552277"/>
                  <a:pt x="1346951" y="561633"/>
                  <a:pt x="1340227" y="571865"/>
                </a:cubicBezTo>
                <a:cubicBezTo>
                  <a:pt x="1336864" y="572158"/>
                  <a:pt x="1334818" y="573766"/>
                  <a:pt x="1334087" y="576689"/>
                </a:cubicBezTo>
                <a:cubicBezTo>
                  <a:pt x="1333356" y="579613"/>
                  <a:pt x="1333064" y="582098"/>
                  <a:pt x="1333210" y="584145"/>
                </a:cubicBezTo>
                <a:lnTo>
                  <a:pt x="1333210" y="592916"/>
                </a:lnTo>
                <a:lnTo>
                  <a:pt x="1313914" y="612212"/>
                </a:lnTo>
                <a:cubicBezTo>
                  <a:pt x="1310405" y="612285"/>
                  <a:pt x="1307774" y="613454"/>
                  <a:pt x="1306020" y="615720"/>
                </a:cubicBezTo>
                <a:cubicBezTo>
                  <a:pt x="1304266" y="617986"/>
                  <a:pt x="1303389" y="620909"/>
                  <a:pt x="1303389" y="624491"/>
                </a:cubicBezTo>
                <a:lnTo>
                  <a:pt x="1303389" y="627999"/>
                </a:lnTo>
                <a:lnTo>
                  <a:pt x="1292863" y="638524"/>
                </a:lnTo>
                <a:lnTo>
                  <a:pt x="1306897" y="640279"/>
                </a:lnTo>
                <a:lnTo>
                  <a:pt x="1313914" y="626245"/>
                </a:lnTo>
                <a:cubicBezTo>
                  <a:pt x="1315302" y="621238"/>
                  <a:pt x="1320857" y="613271"/>
                  <a:pt x="1330579" y="602344"/>
                </a:cubicBezTo>
                <a:cubicBezTo>
                  <a:pt x="1340300" y="591417"/>
                  <a:pt x="1345855" y="581258"/>
                  <a:pt x="1347243" y="571865"/>
                </a:cubicBezTo>
                <a:cubicBezTo>
                  <a:pt x="1352542" y="571536"/>
                  <a:pt x="1357293" y="569124"/>
                  <a:pt x="1361496" y="564629"/>
                </a:cubicBezTo>
                <a:cubicBezTo>
                  <a:pt x="1365699" y="560134"/>
                  <a:pt x="1369134" y="555529"/>
                  <a:pt x="1371802" y="550815"/>
                </a:cubicBezTo>
                <a:lnTo>
                  <a:pt x="1375310" y="550815"/>
                </a:lnTo>
                <a:cubicBezTo>
                  <a:pt x="1374908" y="548988"/>
                  <a:pt x="1373081" y="547380"/>
                  <a:pt x="1369828" y="545991"/>
                </a:cubicBezTo>
                <a:cubicBezTo>
                  <a:pt x="1366576" y="544602"/>
                  <a:pt x="1364310" y="543871"/>
                  <a:pt x="1363031" y="543798"/>
                </a:cubicBezTo>
                <a:close/>
                <a:moveTo>
                  <a:pt x="421032" y="522748"/>
                </a:moveTo>
                <a:cubicBezTo>
                  <a:pt x="415843" y="523077"/>
                  <a:pt x="412188" y="525489"/>
                  <a:pt x="410069" y="529984"/>
                </a:cubicBezTo>
                <a:cubicBezTo>
                  <a:pt x="407949" y="534479"/>
                  <a:pt x="406926" y="539084"/>
                  <a:pt x="406999" y="543798"/>
                </a:cubicBezTo>
                <a:lnTo>
                  <a:pt x="385949" y="547307"/>
                </a:lnTo>
                <a:cubicBezTo>
                  <a:pt x="385729" y="551656"/>
                  <a:pt x="386168" y="554799"/>
                  <a:pt x="387264" y="556735"/>
                </a:cubicBezTo>
                <a:cubicBezTo>
                  <a:pt x="388361" y="558672"/>
                  <a:pt x="391430" y="559623"/>
                  <a:pt x="396474" y="559586"/>
                </a:cubicBezTo>
                <a:cubicBezTo>
                  <a:pt x="398484" y="557759"/>
                  <a:pt x="403673" y="552642"/>
                  <a:pt x="412042" y="544237"/>
                </a:cubicBezTo>
                <a:cubicBezTo>
                  <a:pt x="420411" y="535831"/>
                  <a:pt x="425162" y="529838"/>
                  <a:pt x="426295" y="526256"/>
                </a:cubicBezTo>
                <a:cubicBezTo>
                  <a:pt x="426185" y="524575"/>
                  <a:pt x="425528" y="523552"/>
                  <a:pt x="424321" y="523187"/>
                </a:cubicBezTo>
                <a:cubicBezTo>
                  <a:pt x="423115" y="522821"/>
                  <a:pt x="422019" y="522675"/>
                  <a:pt x="421032" y="522748"/>
                </a:cubicBezTo>
                <a:close/>
                <a:moveTo>
                  <a:pt x="1334964" y="515731"/>
                </a:moveTo>
                <a:lnTo>
                  <a:pt x="1326193" y="533273"/>
                </a:lnTo>
                <a:cubicBezTo>
                  <a:pt x="1325974" y="537659"/>
                  <a:pt x="1325097" y="542044"/>
                  <a:pt x="1323562" y="546430"/>
                </a:cubicBezTo>
                <a:lnTo>
                  <a:pt x="1321305" y="557710"/>
                </a:lnTo>
                <a:lnTo>
                  <a:pt x="1319976" y="559586"/>
                </a:lnTo>
                <a:lnTo>
                  <a:pt x="1301634" y="559586"/>
                </a:lnTo>
                <a:cubicBezTo>
                  <a:pt x="1296664" y="562802"/>
                  <a:pt x="1292571" y="566895"/>
                  <a:pt x="1289355" y="571865"/>
                </a:cubicBezTo>
                <a:cubicBezTo>
                  <a:pt x="1288295" y="571829"/>
                  <a:pt x="1286907" y="571902"/>
                  <a:pt x="1285189" y="572085"/>
                </a:cubicBezTo>
                <a:cubicBezTo>
                  <a:pt x="1283471" y="572267"/>
                  <a:pt x="1282521" y="572779"/>
                  <a:pt x="1282338" y="573619"/>
                </a:cubicBezTo>
                <a:cubicBezTo>
                  <a:pt x="1282667" y="577274"/>
                  <a:pt x="1284641" y="580490"/>
                  <a:pt x="1288259" y="583268"/>
                </a:cubicBezTo>
                <a:cubicBezTo>
                  <a:pt x="1291877" y="586045"/>
                  <a:pt x="1295166" y="587507"/>
                  <a:pt x="1298126" y="587653"/>
                </a:cubicBezTo>
                <a:cubicBezTo>
                  <a:pt x="1300173" y="587361"/>
                  <a:pt x="1301342" y="586191"/>
                  <a:pt x="1301634" y="584145"/>
                </a:cubicBezTo>
                <a:cubicBezTo>
                  <a:pt x="1302658" y="576945"/>
                  <a:pt x="1306751" y="571609"/>
                  <a:pt x="1313914" y="568138"/>
                </a:cubicBezTo>
                <a:lnTo>
                  <a:pt x="1319976" y="559586"/>
                </a:lnTo>
                <a:lnTo>
                  <a:pt x="1320930" y="559586"/>
                </a:lnTo>
                <a:lnTo>
                  <a:pt x="1321305" y="557710"/>
                </a:lnTo>
                <a:lnTo>
                  <a:pt x="1326193" y="550815"/>
                </a:lnTo>
                <a:cubicBezTo>
                  <a:pt x="1329775" y="550669"/>
                  <a:pt x="1333137" y="549207"/>
                  <a:pt x="1336280" y="546430"/>
                </a:cubicBezTo>
                <a:cubicBezTo>
                  <a:pt x="1339423" y="543652"/>
                  <a:pt x="1341908" y="540436"/>
                  <a:pt x="1343735" y="536782"/>
                </a:cubicBezTo>
                <a:cubicBezTo>
                  <a:pt x="1345782" y="536489"/>
                  <a:pt x="1346951" y="535320"/>
                  <a:pt x="1347243" y="533273"/>
                </a:cubicBezTo>
                <a:cubicBezTo>
                  <a:pt x="1346951" y="530459"/>
                  <a:pt x="1345343" y="527316"/>
                  <a:pt x="1342419" y="523844"/>
                </a:cubicBezTo>
                <a:cubicBezTo>
                  <a:pt x="1339496" y="520373"/>
                  <a:pt x="1337011" y="517668"/>
                  <a:pt x="1334964" y="515731"/>
                </a:cubicBezTo>
                <a:close/>
                <a:moveTo>
                  <a:pt x="608730" y="510469"/>
                </a:moveTo>
                <a:cubicBezTo>
                  <a:pt x="608657" y="511529"/>
                  <a:pt x="608804" y="512917"/>
                  <a:pt x="609169" y="514635"/>
                </a:cubicBezTo>
                <a:cubicBezTo>
                  <a:pt x="609534" y="516353"/>
                  <a:pt x="610558" y="517303"/>
                  <a:pt x="612239" y="517485"/>
                </a:cubicBezTo>
                <a:cubicBezTo>
                  <a:pt x="613079" y="517376"/>
                  <a:pt x="613591" y="516718"/>
                  <a:pt x="613774" y="515512"/>
                </a:cubicBezTo>
                <a:cubicBezTo>
                  <a:pt x="613956" y="514306"/>
                  <a:pt x="614030" y="513210"/>
                  <a:pt x="613993" y="512223"/>
                </a:cubicBezTo>
                <a:close/>
                <a:moveTo>
                  <a:pt x="406999" y="503452"/>
                </a:moveTo>
                <a:cubicBezTo>
                  <a:pt x="406999" y="506960"/>
                  <a:pt x="408753" y="508715"/>
                  <a:pt x="412261" y="508715"/>
                </a:cubicBezTo>
                <a:cubicBezTo>
                  <a:pt x="413943" y="508751"/>
                  <a:pt x="415404" y="508678"/>
                  <a:pt x="416647" y="508495"/>
                </a:cubicBezTo>
                <a:cubicBezTo>
                  <a:pt x="417889" y="508313"/>
                  <a:pt x="419351" y="507801"/>
                  <a:pt x="421032" y="506960"/>
                </a:cubicBezTo>
                <a:cubicBezTo>
                  <a:pt x="420959" y="505279"/>
                  <a:pt x="420228" y="504256"/>
                  <a:pt x="418840" y="503891"/>
                </a:cubicBezTo>
                <a:cubicBezTo>
                  <a:pt x="417451" y="503525"/>
                  <a:pt x="415843" y="503379"/>
                  <a:pt x="414016" y="503452"/>
                </a:cubicBezTo>
                <a:close/>
                <a:moveTo>
                  <a:pt x="1370048" y="475385"/>
                </a:moveTo>
                <a:cubicBezTo>
                  <a:pt x="1367453" y="478126"/>
                  <a:pt x="1365626" y="481415"/>
                  <a:pt x="1364566" y="485252"/>
                </a:cubicBezTo>
                <a:cubicBezTo>
                  <a:pt x="1363506" y="489090"/>
                  <a:pt x="1362995" y="492817"/>
                  <a:pt x="1363031" y="496435"/>
                </a:cubicBezTo>
                <a:cubicBezTo>
                  <a:pt x="1362958" y="498263"/>
                  <a:pt x="1363104" y="499870"/>
                  <a:pt x="1363470" y="501259"/>
                </a:cubicBezTo>
                <a:cubicBezTo>
                  <a:pt x="1363835" y="502648"/>
                  <a:pt x="1364858" y="503379"/>
                  <a:pt x="1366539" y="503452"/>
                </a:cubicBezTo>
                <a:cubicBezTo>
                  <a:pt x="1369682" y="502758"/>
                  <a:pt x="1373922" y="499761"/>
                  <a:pt x="1379257" y="494462"/>
                </a:cubicBezTo>
                <a:cubicBezTo>
                  <a:pt x="1384593" y="489163"/>
                  <a:pt x="1387955" y="485727"/>
                  <a:pt x="1389344" y="484156"/>
                </a:cubicBezTo>
                <a:close/>
                <a:moveTo>
                  <a:pt x="670127" y="475385"/>
                </a:moveTo>
                <a:lnTo>
                  <a:pt x="675390" y="482402"/>
                </a:lnTo>
                <a:cubicBezTo>
                  <a:pt x="677217" y="482402"/>
                  <a:pt x="678825" y="481963"/>
                  <a:pt x="680214" y="481086"/>
                </a:cubicBezTo>
                <a:cubicBezTo>
                  <a:pt x="681602" y="480209"/>
                  <a:pt x="682333" y="478893"/>
                  <a:pt x="682406" y="477139"/>
                </a:cubicBezTo>
                <a:close/>
                <a:moveTo>
                  <a:pt x="698194" y="456089"/>
                </a:moveTo>
                <a:cubicBezTo>
                  <a:pt x="698194" y="457770"/>
                  <a:pt x="698633" y="458793"/>
                  <a:pt x="699510" y="459159"/>
                </a:cubicBezTo>
                <a:cubicBezTo>
                  <a:pt x="700387" y="459524"/>
                  <a:pt x="701702" y="459670"/>
                  <a:pt x="703457" y="459597"/>
                </a:cubicBezTo>
                <a:lnTo>
                  <a:pt x="705211" y="459597"/>
                </a:lnTo>
                <a:cubicBezTo>
                  <a:pt x="705211" y="457916"/>
                  <a:pt x="704772" y="456893"/>
                  <a:pt x="703895" y="456527"/>
                </a:cubicBezTo>
                <a:cubicBezTo>
                  <a:pt x="703018" y="456162"/>
                  <a:pt x="701702" y="456016"/>
                  <a:pt x="699948" y="456089"/>
                </a:cubicBezTo>
                <a:close/>
                <a:moveTo>
                  <a:pt x="738540" y="449072"/>
                </a:moveTo>
                <a:lnTo>
                  <a:pt x="738540" y="456089"/>
                </a:lnTo>
                <a:cubicBezTo>
                  <a:pt x="738613" y="457843"/>
                  <a:pt x="739344" y="459159"/>
                  <a:pt x="740733" y="460036"/>
                </a:cubicBezTo>
                <a:cubicBezTo>
                  <a:pt x="742122" y="460913"/>
                  <a:pt x="743730" y="461351"/>
                  <a:pt x="745557" y="461351"/>
                </a:cubicBezTo>
                <a:close/>
                <a:moveTo>
                  <a:pt x="708719" y="433285"/>
                </a:moveTo>
                <a:cubicBezTo>
                  <a:pt x="707915" y="433358"/>
                  <a:pt x="707330" y="433650"/>
                  <a:pt x="706965" y="434162"/>
                </a:cubicBezTo>
                <a:cubicBezTo>
                  <a:pt x="706599" y="434673"/>
                  <a:pt x="706015" y="434966"/>
                  <a:pt x="705211" y="435039"/>
                </a:cubicBezTo>
                <a:cubicBezTo>
                  <a:pt x="705247" y="436099"/>
                  <a:pt x="705613" y="437487"/>
                  <a:pt x="706307" y="439205"/>
                </a:cubicBezTo>
                <a:cubicBezTo>
                  <a:pt x="707002" y="440923"/>
                  <a:pt x="707805" y="441873"/>
                  <a:pt x="708719" y="442055"/>
                </a:cubicBezTo>
                <a:cubicBezTo>
                  <a:pt x="710400" y="441946"/>
                  <a:pt x="711423" y="441288"/>
                  <a:pt x="711789" y="440082"/>
                </a:cubicBezTo>
                <a:cubicBezTo>
                  <a:pt x="712154" y="438876"/>
                  <a:pt x="712301" y="437780"/>
                  <a:pt x="712227" y="436793"/>
                </a:cubicBezTo>
                <a:cubicBezTo>
                  <a:pt x="711935" y="434746"/>
                  <a:pt x="710766" y="433577"/>
                  <a:pt x="708719" y="433285"/>
                </a:cubicBezTo>
                <a:close/>
                <a:moveTo>
                  <a:pt x="761345" y="426268"/>
                </a:moveTo>
                <a:lnTo>
                  <a:pt x="771870" y="435039"/>
                </a:lnTo>
                <a:cubicBezTo>
                  <a:pt x="773770" y="435075"/>
                  <a:pt x="775671" y="434564"/>
                  <a:pt x="777571" y="433504"/>
                </a:cubicBezTo>
                <a:cubicBezTo>
                  <a:pt x="779471" y="432444"/>
                  <a:pt x="780495" y="430617"/>
                  <a:pt x="780641" y="428022"/>
                </a:cubicBezTo>
                <a:close/>
                <a:moveTo>
                  <a:pt x="463133" y="399955"/>
                </a:moveTo>
                <a:cubicBezTo>
                  <a:pt x="463060" y="403390"/>
                  <a:pt x="461890" y="405729"/>
                  <a:pt x="459625" y="406972"/>
                </a:cubicBezTo>
                <a:cubicBezTo>
                  <a:pt x="457359" y="408214"/>
                  <a:pt x="454435" y="408799"/>
                  <a:pt x="450854" y="408726"/>
                </a:cubicBezTo>
                <a:lnTo>
                  <a:pt x="447345" y="408726"/>
                </a:lnTo>
                <a:cubicBezTo>
                  <a:pt x="448259" y="411467"/>
                  <a:pt x="448186" y="413879"/>
                  <a:pt x="447126" y="415962"/>
                </a:cubicBezTo>
                <a:cubicBezTo>
                  <a:pt x="446066" y="418045"/>
                  <a:pt x="443800" y="419141"/>
                  <a:pt x="440328" y="419251"/>
                </a:cubicBezTo>
                <a:cubicBezTo>
                  <a:pt x="440402" y="420384"/>
                  <a:pt x="440255" y="422065"/>
                  <a:pt x="439890" y="424294"/>
                </a:cubicBezTo>
                <a:cubicBezTo>
                  <a:pt x="439524" y="426524"/>
                  <a:pt x="438501" y="427766"/>
                  <a:pt x="436820" y="428022"/>
                </a:cubicBezTo>
                <a:lnTo>
                  <a:pt x="435066" y="428022"/>
                </a:lnTo>
                <a:cubicBezTo>
                  <a:pt x="430607" y="434856"/>
                  <a:pt x="424175" y="443554"/>
                  <a:pt x="415770" y="454116"/>
                </a:cubicBezTo>
                <a:cubicBezTo>
                  <a:pt x="407364" y="464677"/>
                  <a:pt x="402687" y="472936"/>
                  <a:pt x="401736" y="478893"/>
                </a:cubicBezTo>
                <a:cubicBezTo>
                  <a:pt x="401846" y="480574"/>
                  <a:pt x="402504" y="481598"/>
                  <a:pt x="403710" y="481963"/>
                </a:cubicBezTo>
                <a:cubicBezTo>
                  <a:pt x="404916" y="482329"/>
                  <a:pt x="406012" y="482475"/>
                  <a:pt x="406999" y="482402"/>
                </a:cubicBezTo>
                <a:cubicBezTo>
                  <a:pt x="417816" y="468076"/>
                  <a:pt x="429511" y="454627"/>
                  <a:pt x="442083" y="442055"/>
                </a:cubicBezTo>
                <a:cubicBezTo>
                  <a:pt x="446541" y="441544"/>
                  <a:pt x="450342" y="438620"/>
                  <a:pt x="453485" y="433285"/>
                </a:cubicBezTo>
                <a:cubicBezTo>
                  <a:pt x="456628" y="427949"/>
                  <a:pt x="458674" y="423271"/>
                  <a:pt x="459625" y="419251"/>
                </a:cubicBezTo>
                <a:lnTo>
                  <a:pt x="470150" y="412234"/>
                </a:lnTo>
                <a:close/>
                <a:moveTo>
                  <a:pt x="819233" y="377151"/>
                </a:moveTo>
                <a:cubicBezTo>
                  <a:pt x="814811" y="377479"/>
                  <a:pt x="810937" y="379453"/>
                  <a:pt x="807611" y="383071"/>
                </a:cubicBezTo>
                <a:cubicBezTo>
                  <a:pt x="804286" y="386689"/>
                  <a:pt x="801728" y="389978"/>
                  <a:pt x="799937" y="392938"/>
                </a:cubicBezTo>
                <a:cubicBezTo>
                  <a:pt x="794747" y="393157"/>
                  <a:pt x="789777" y="394035"/>
                  <a:pt x="785026" y="395569"/>
                </a:cubicBezTo>
                <a:cubicBezTo>
                  <a:pt x="780275" y="397104"/>
                  <a:pt x="775305" y="397981"/>
                  <a:pt x="770116" y="398201"/>
                </a:cubicBezTo>
                <a:cubicBezTo>
                  <a:pt x="765145" y="403756"/>
                  <a:pt x="759298" y="408433"/>
                  <a:pt x="752574" y="412234"/>
                </a:cubicBezTo>
                <a:cubicBezTo>
                  <a:pt x="750235" y="412344"/>
                  <a:pt x="746580" y="413440"/>
                  <a:pt x="741610" y="415523"/>
                </a:cubicBezTo>
                <a:cubicBezTo>
                  <a:pt x="736640" y="417606"/>
                  <a:pt x="733863" y="420018"/>
                  <a:pt x="733278" y="422759"/>
                </a:cubicBezTo>
                <a:cubicBezTo>
                  <a:pt x="733387" y="424440"/>
                  <a:pt x="734045" y="425464"/>
                  <a:pt x="735251" y="425829"/>
                </a:cubicBezTo>
                <a:cubicBezTo>
                  <a:pt x="736457" y="426195"/>
                  <a:pt x="737554" y="426341"/>
                  <a:pt x="738540" y="426268"/>
                </a:cubicBezTo>
                <a:cubicBezTo>
                  <a:pt x="738613" y="423381"/>
                  <a:pt x="742414" y="420384"/>
                  <a:pt x="749943" y="417278"/>
                </a:cubicBezTo>
                <a:cubicBezTo>
                  <a:pt x="757471" y="414171"/>
                  <a:pt x="763026" y="412490"/>
                  <a:pt x="766607" y="412234"/>
                </a:cubicBezTo>
                <a:cubicBezTo>
                  <a:pt x="771066" y="409640"/>
                  <a:pt x="775744" y="407812"/>
                  <a:pt x="780641" y="406752"/>
                </a:cubicBezTo>
                <a:cubicBezTo>
                  <a:pt x="785538" y="405693"/>
                  <a:pt x="790216" y="405181"/>
                  <a:pt x="794674" y="405217"/>
                </a:cubicBezTo>
                <a:lnTo>
                  <a:pt x="812216" y="392938"/>
                </a:lnTo>
                <a:cubicBezTo>
                  <a:pt x="813715" y="392938"/>
                  <a:pt x="816857" y="392500"/>
                  <a:pt x="821645" y="391623"/>
                </a:cubicBezTo>
                <a:cubicBezTo>
                  <a:pt x="826432" y="390745"/>
                  <a:pt x="829137" y="389430"/>
                  <a:pt x="829758" y="387676"/>
                </a:cubicBezTo>
                <a:cubicBezTo>
                  <a:pt x="829466" y="386835"/>
                  <a:pt x="828296" y="386323"/>
                  <a:pt x="826250" y="386141"/>
                </a:cubicBezTo>
                <a:cubicBezTo>
                  <a:pt x="824203" y="385958"/>
                  <a:pt x="823034" y="385885"/>
                  <a:pt x="822741" y="385921"/>
                </a:cubicBezTo>
                <a:cubicBezTo>
                  <a:pt x="822814" y="384789"/>
                  <a:pt x="822668" y="383107"/>
                  <a:pt x="822303" y="380878"/>
                </a:cubicBezTo>
                <a:cubicBezTo>
                  <a:pt x="821937" y="378649"/>
                  <a:pt x="820914" y="377406"/>
                  <a:pt x="819233" y="377151"/>
                </a:cubicBezTo>
                <a:close/>
                <a:moveTo>
                  <a:pt x="596451" y="359609"/>
                </a:moveTo>
                <a:cubicBezTo>
                  <a:pt x="593016" y="360084"/>
                  <a:pt x="590677" y="362642"/>
                  <a:pt x="589434" y="367283"/>
                </a:cubicBezTo>
                <a:cubicBezTo>
                  <a:pt x="588192" y="371924"/>
                  <a:pt x="587607" y="375798"/>
                  <a:pt x="587680" y="378905"/>
                </a:cubicBezTo>
                <a:lnTo>
                  <a:pt x="571893" y="378905"/>
                </a:lnTo>
                <a:lnTo>
                  <a:pt x="577155" y="392938"/>
                </a:lnTo>
                <a:cubicBezTo>
                  <a:pt x="581869" y="389539"/>
                  <a:pt x="586474" y="385812"/>
                  <a:pt x="590969" y="381755"/>
                </a:cubicBezTo>
                <a:cubicBezTo>
                  <a:pt x="595464" y="377699"/>
                  <a:pt x="597876" y="372655"/>
                  <a:pt x="598205" y="366625"/>
                </a:cubicBezTo>
                <a:cubicBezTo>
                  <a:pt x="598242" y="365675"/>
                  <a:pt x="598169" y="364506"/>
                  <a:pt x="597986" y="363117"/>
                </a:cubicBezTo>
                <a:cubicBezTo>
                  <a:pt x="597803" y="361728"/>
                  <a:pt x="597292" y="360559"/>
                  <a:pt x="596451" y="359609"/>
                </a:cubicBezTo>
                <a:close/>
                <a:moveTo>
                  <a:pt x="849054" y="357854"/>
                </a:moveTo>
                <a:lnTo>
                  <a:pt x="829758" y="371888"/>
                </a:lnTo>
                <a:cubicBezTo>
                  <a:pt x="830818" y="373934"/>
                  <a:pt x="832645" y="376420"/>
                  <a:pt x="835240" y="379343"/>
                </a:cubicBezTo>
                <a:cubicBezTo>
                  <a:pt x="837835" y="382267"/>
                  <a:pt x="840100" y="383875"/>
                  <a:pt x="842037" y="384167"/>
                </a:cubicBezTo>
                <a:cubicBezTo>
                  <a:pt x="843499" y="383875"/>
                  <a:pt x="844084" y="382705"/>
                  <a:pt x="843792" y="380659"/>
                </a:cubicBezTo>
                <a:lnTo>
                  <a:pt x="870104" y="364871"/>
                </a:lnTo>
                <a:close/>
                <a:moveTo>
                  <a:pt x="1006931" y="329787"/>
                </a:moveTo>
                <a:cubicBezTo>
                  <a:pt x="994579" y="330043"/>
                  <a:pt x="982007" y="331724"/>
                  <a:pt x="969216" y="334831"/>
                </a:cubicBezTo>
                <a:cubicBezTo>
                  <a:pt x="956425" y="337937"/>
                  <a:pt x="943853" y="340934"/>
                  <a:pt x="931501" y="343821"/>
                </a:cubicBezTo>
                <a:cubicBezTo>
                  <a:pt x="931318" y="340532"/>
                  <a:pt x="930368" y="339216"/>
                  <a:pt x="928650" y="339874"/>
                </a:cubicBezTo>
                <a:cubicBezTo>
                  <a:pt x="926933" y="340532"/>
                  <a:pt x="925544" y="341847"/>
                  <a:pt x="924484" y="343821"/>
                </a:cubicBezTo>
                <a:lnTo>
                  <a:pt x="906942" y="343821"/>
                </a:lnTo>
                <a:lnTo>
                  <a:pt x="913959" y="350838"/>
                </a:lnTo>
                <a:cubicBezTo>
                  <a:pt x="919295" y="352592"/>
                  <a:pt x="924850" y="353908"/>
                  <a:pt x="930624" y="354785"/>
                </a:cubicBezTo>
                <a:cubicBezTo>
                  <a:pt x="936398" y="355662"/>
                  <a:pt x="941953" y="356100"/>
                  <a:pt x="947289" y="356100"/>
                </a:cubicBezTo>
                <a:cubicBezTo>
                  <a:pt x="947252" y="357087"/>
                  <a:pt x="947325" y="358183"/>
                  <a:pt x="947508" y="359389"/>
                </a:cubicBezTo>
                <a:cubicBezTo>
                  <a:pt x="947691" y="360595"/>
                  <a:pt x="948202" y="361253"/>
                  <a:pt x="949043" y="361363"/>
                </a:cubicBezTo>
                <a:cubicBezTo>
                  <a:pt x="949920" y="361253"/>
                  <a:pt x="950797" y="360595"/>
                  <a:pt x="951674" y="359389"/>
                </a:cubicBezTo>
                <a:cubicBezTo>
                  <a:pt x="952551" y="358183"/>
                  <a:pt x="953428" y="357087"/>
                  <a:pt x="954305" y="356100"/>
                </a:cubicBezTo>
                <a:cubicBezTo>
                  <a:pt x="956279" y="356210"/>
                  <a:pt x="958472" y="355991"/>
                  <a:pt x="960884" y="355442"/>
                </a:cubicBezTo>
                <a:cubicBezTo>
                  <a:pt x="963296" y="354894"/>
                  <a:pt x="964611" y="353359"/>
                  <a:pt x="964830" y="350838"/>
                </a:cubicBezTo>
                <a:lnTo>
                  <a:pt x="1005177" y="350838"/>
                </a:lnTo>
                <a:cubicBezTo>
                  <a:pt x="1007662" y="349778"/>
                  <a:pt x="1011901" y="347951"/>
                  <a:pt x="1017895" y="345356"/>
                </a:cubicBezTo>
                <a:cubicBezTo>
                  <a:pt x="1023888" y="342761"/>
                  <a:pt x="1027250" y="340495"/>
                  <a:pt x="1027981" y="338558"/>
                </a:cubicBezTo>
                <a:cubicBezTo>
                  <a:pt x="1027762" y="337718"/>
                  <a:pt x="1026885" y="337206"/>
                  <a:pt x="1025350" y="337023"/>
                </a:cubicBezTo>
                <a:cubicBezTo>
                  <a:pt x="1023815" y="336841"/>
                  <a:pt x="1022938" y="336768"/>
                  <a:pt x="1022719" y="336804"/>
                </a:cubicBezTo>
                <a:close/>
                <a:moveTo>
                  <a:pt x="1487578" y="254357"/>
                </a:moveTo>
                <a:cubicBezTo>
                  <a:pt x="1496057" y="254467"/>
                  <a:pt x="1501466" y="256879"/>
                  <a:pt x="1503805" y="261593"/>
                </a:cubicBezTo>
                <a:cubicBezTo>
                  <a:pt x="1506144" y="266308"/>
                  <a:pt x="1507167" y="272667"/>
                  <a:pt x="1506874" y="280670"/>
                </a:cubicBezTo>
                <a:cubicBezTo>
                  <a:pt x="1506948" y="282169"/>
                  <a:pt x="1506801" y="285311"/>
                  <a:pt x="1506436" y="290099"/>
                </a:cubicBezTo>
                <a:cubicBezTo>
                  <a:pt x="1506070" y="294886"/>
                  <a:pt x="1505047" y="297591"/>
                  <a:pt x="1503366" y="298212"/>
                </a:cubicBezTo>
                <a:cubicBezTo>
                  <a:pt x="1497336" y="296714"/>
                  <a:pt x="1493170" y="290062"/>
                  <a:pt x="1490867" y="278258"/>
                </a:cubicBezTo>
                <a:cubicBezTo>
                  <a:pt x="1488565" y="266454"/>
                  <a:pt x="1487469" y="258487"/>
                  <a:pt x="1487578" y="254357"/>
                </a:cubicBezTo>
                <a:close/>
                <a:moveTo>
                  <a:pt x="1085869" y="19296"/>
                </a:moveTo>
                <a:cubicBezTo>
                  <a:pt x="1085796" y="20356"/>
                  <a:pt x="1085942" y="21745"/>
                  <a:pt x="1086308" y="23462"/>
                </a:cubicBezTo>
                <a:cubicBezTo>
                  <a:pt x="1086673" y="25180"/>
                  <a:pt x="1087697" y="26130"/>
                  <a:pt x="1089378" y="26313"/>
                </a:cubicBezTo>
                <a:cubicBezTo>
                  <a:pt x="1090840" y="26021"/>
                  <a:pt x="1091424" y="24851"/>
                  <a:pt x="1091132" y="22805"/>
                </a:cubicBezTo>
                <a:cubicBezTo>
                  <a:pt x="1090840" y="20758"/>
                  <a:pt x="1089670" y="19589"/>
                  <a:pt x="1087624" y="19296"/>
                </a:cubicBezTo>
                <a:close/>
                <a:moveTo>
                  <a:pt x="1120953" y="0"/>
                </a:moveTo>
                <a:cubicBezTo>
                  <a:pt x="1123073" y="987"/>
                  <a:pt x="1125850" y="2522"/>
                  <a:pt x="1129286" y="4605"/>
                </a:cubicBezTo>
                <a:cubicBezTo>
                  <a:pt x="1132721" y="6688"/>
                  <a:pt x="1134621" y="8661"/>
                  <a:pt x="1134987" y="10525"/>
                </a:cubicBezTo>
                <a:lnTo>
                  <a:pt x="1131478" y="10525"/>
                </a:lnTo>
                <a:lnTo>
                  <a:pt x="1112182" y="14034"/>
                </a:lnTo>
                <a:cubicBezTo>
                  <a:pt x="1110355" y="14947"/>
                  <a:pt x="1108747" y="16190"/>
                  <a:pt x="1107358" y="17761"/>
                </a:cubicBezTo>
                <a:cubicBezTo>
                  <a:pt x="1105969" y="19333"/>
                  <a:pt x="1105239" y="21014"/>
                  <a:pt x="1105165" y="22805"/>
                </a:cubicBezTo>
                <a:cubicBezTo>
                  <a:pt x="1105421" y="24486"/>
                  <a:pt x="1106664" y="25509"/>
                  <a:pt x="1108893" y="25874"/>
                </a:cubicBezTo>
                <a:cubicBezTo>
                  <a:pt x="1111122" y="26240"/>
                  <a:pt x="1112804" y="26386"/>
                  <a:pt x="1113936" y="26313"/>
                </a:cubicBezTo>
                <a:cubicBezTo>
                  <a:pt x="1116677" y="26349"/>
                  <a:pt x="1119528" y="25838"/>
                  <a:pt x="1122488" y="24778"/>
                </a:cubicBezTo>
                <a:cubicBezTo>
                  <a:pt x="1125448" y="23718"/>
                  <a:pt x="1127860" y="21891"/>
                  <a:pt x="1129724" y="19296"/>
                </a:cubicBezTo>
                <a:lnTo>
                  <a:pt x="1154283" y="15788"/>
                </a:lnTo>
                <a:cubicBezTo>
                  <a:pt x="1154210" y="14728"/>
                  <a:pt x="1154356" y="13339"/>
                  <a:pt x="1154721" y="11622"/>
                </a:cubicBezTo>
                <a:cubicBezTo>
                  <a:pt x="1155087" y="9904"/>
                  <a:pt x="1156110" y="8954"/>
                  <a:pt x="1157791" y="8771"/>
                </a:cubicBezTo>
                <a:cubicBezTo>
                  <a:pt x="1159655" y="8990"/>
                  <a:pt x="1161628" y="10306"/>
                  <a:pt x="1163711" y="12718"/>
                </a:cubicBezTo>
                <a:cubicBezTo>
                  <a:pt x="1165795" y="15130"/>
                  <a:pt x="1167330" y="17323"/>
                  <a:pt x="1168316" y="19296"/>
                </a:cubicBezTo>
                <a:cubicBezTo>
                  <a:pt x="1175260" y="19296"/>
                  <a:pt x="1181984" y="18858"/>
                  <a:pt x="1188489" y="17981"/>
                </a:cubicBezTo>
                <a:cubicBezTo>
                  <a:pt x="1194994" y="17104"/>
                  <a:pt x="1201719" y="15788"/>
                  <a:pt x="1208662" y="14034"/>
                </a:cubicBezTo>
                <a:cubicBezTo>
                  <a:pt x="1214875" y="15898"/>
                  <a:pt x="1221307" y="17432"/>
                  <a:pt x="1227959" y="18638"/>
                </a:cubicBezTo>
                <a:cubicBezTo>
                  <a:pt x="1234610" y="19844"/>
                  <a:pt x="1241042" y="20064"/>
                  <a:pt x="1247255" y="19296"/>
                </a:cubicBezTo>
                <a:cubicBezTo>
                  <a:pt x="1255002" y="27227"/>
                  <a:pt x="1260557" y="31539"/>
                  <a:pt x="1263919" y="32233"/>
                </a:cubicBezTo>
                <a:cubicBezTo>
                  <a:pt x="1267282" y="32928"/>
                  <a:pt x="1274591" y="35047"/>
                  <a:pt x="1285847" y="38592"/>
                </a:cubicBezTo>
                <a:lnTo>
                  <a:pt x="1294618" y="52626"/>
                </a:lnTo>
                <a:cubicBezTo>
                  <a:pt x="1302365" y="52918"/>
                  <a:pt x="1308797" y="54088"/>
                  <a:pt x="1313914" y="56134"/>
                </a:cubicBezTo>
                <a:cubicBezTo>
                  <a:pt x="1319030" y="58181"/>
                  <a:pt x="1323708" y="59350"/>
                  <a:pt x="1327947" y="59643"/>
                </a:cubicBezTo>
                <a:cubicBezTo>
                  <a:pt x="1329848" y="62237"/>
                  <a:pt x="1332625" y="64064"/>
                  <a:pt x="1336280" y="65124"/>
                </a:cubicBezTo>
                <a:cubicBezTo>
                  <a:pt x="1339934" y="66184"/>
                  <a:pt x="1343589" y="66696"/>
                  <a:pt x="1347243" y="66659"/>
                </a:cubicBezTo>
                <a:cubicBezTo>
                  <a:pt x="1351300" y="73932"/>
                  <a:pt x="1357659" y="80876"/>
                  <a:pt x="1366320" y="87490"/>
                </a:cubicBezTo>
                <a:cubicBezTo>
                  <a:pt x="1374981" y="94105"/>
                  <a:pt x="1382656" y="98856"/>
                  <a:pt x="1389344" y="101743"/>
                </a:cubicBezTo>
                <a:cubicBezTo>
                  <a:pt x="1400161" y="117238"/>
                  <a:pt x="1410102" y="133611"/>
                  <a:pt x="1419165" y="150860"/>
                </a:cubicBezTo>
                <a:cubicBezTo>
                  <a:pt x="1419677" y="155392"/>
                  <a:pt x="1421723" y="160801"/>
                  <a:pt x="1425305" y="167087"/>
                </a:cubicBezTo>
                <a:cubicBezTo>
                  <a:pt x="1428886" y="173372"/>
                  <a:pt x="1430933" y="179658"/>
                  <a:pt x="1431444" y="185944"/>
                </a:cubicBezTo>
                <a:lnTo>
                  <a:pt x="1445478" y="199978"/>
                </a:lnTo>
                <a:lnTo>
                  <a:pt x="1450740" y="191207"/>
                </a:lnTo>
                <a:cubicBezTo>
                  <a:pt x="1444455" y="190074"/>
                  <a:pt x="1442116" y="184884"/>
                  <a:pt x="1443724" y="175638"/>
                </a:cubicBezTo>
                <a:cubicBezTo>
                  <a:pt x="1445332" y="166392"/>
                  <a:pt x="1446501" y="159887"/>
                  <a:pt x="1447232" y="156123"/>
                </a:cubicBezTo>
                <a:cubicBezTo>
                  <a:pt x="1455784" y="157987"/>
                  <a:pt x="1461485" y="166977"/>
                  <a:pt x="1464335" y="183093"/>
                </a:cubicBezTo>
                <a:cubicBezTo>
                  <a:pt x="1467186" y="199210"/>
                  <a:pt x="1468502" y="211270"/>
                  <a:pt x="1468282" y="219274"/>
                </a:cubicBezTo>
                <a:cubicBezTo>
                  <a:pt x="1461266" y="220041"/>
                  <a:pt x="1459073" y="223769"/>
                  <a:pt x="1461704" y="230457"/>
                </a:cubicBezTo>
                <a:cubicBezTo>
                  <a:pt x="1464335" y="237144"/>
                  <a:pt x="1466528" y="242188"/>
                  <a:pt x="1468282" y="245586"/>
                </a:cubicBezTo>
                <a:cubicBezTo>
                  <a:pt x="1472631" y="247596"/>
                  <a:pt x="1475774" y="256733"/>
                  <a:pt x="1477711" y="272996"/>
                </a:cubicBezTo>
                <a:cubicBezTo>
                  <a:pt x="1479648" y="289258"/>
                  <a:pt x="1480598" y="300588"/>
                  <a:pt x="1480562" y="306983"/>
                </a:cubicBezTo>
                <a:cubicBezTo>
                  <a:pt x="1480050" y="312319"/>
                  <a:pt x="1479758" y="316558"/>
                  <a:pt x="1479685" y="319701"/>
                </a:cubicBezTo>
                <a:cubicBezTo>
                  <a:pt x="1479611" y="322844"/>
                  <a:pt x="1482828" y="324452"/>
                  <a:pt x="1489332" y="324525"/>
                </a:cubicBezTo>
                <a:lnTo>
                  <a:pt x="1492841" y="343821"/>
                </a:lnTo>
                <a:cubicBezTo>
                  <a:pt x="1491964" y="346818"/>
                  <a:pt x="1488456" y="356173"/>
                  <a:pt x="1482316" y="371888"/>
                </a:cubicBezTo>
                <a:cubicBezTo>
                  <a:pt x="1476176" y="387602"/>
                  <a:pt x="1472668" y="396958"/>
                  <a:pt x="1471791" y="399955"/>
                </a:cubicBezTo>
                <a:lnTo>
                  <a:pt x="1457757" y="412234"/>
                </a:lnTo>
                <a:cubicBezTo>
                  <a:pt x="1452677" y="441324"/>
                  <a:pt x="1442225" y="469099"/>
                  <a:pt x="1426401" y="495558"/>
                </a:cubicBezTo>
                <a:cubicBezTo>
                  <a:pt x="1410577" y="522017"/>
                  <a:pt x="1393546" y="546283"/>
                  <a:pt x="1375310" y="568357"/>
                </a:cubicBezTo>
                <a:lnTo>
                  <a:pt x="1375310" y="585899"/>
                </a:lnTo>
                <a:lnTo>
                  <a:pt x="1278830" y="687642"/>
                </a:lnTo>
                <a:cubicBezTo>
                  <a:pt x="1277807" y="692027"/>
                  <a:pt x="1275906" y="696413"/>
                  <a:pt x="1273129" y="700798"/>
                </a:cubicBezTo>
                <a:cubicBezTo>
                  <a:pt x="1270351" y="705184"/>
                  <a:pt x="1267574" y="709569"/>
                  <a:pt x="1264796" y="713955"/>
                </a:cubicBezTo>
                <a:cubicBezTo>
                  <a:pt x="1262202" y="714905"/>
                  <a:pt x="1260375" y="716513"/>
                  <a:pt x="1259315" y="718779"/>
                </a:cubicBezTo>
                <a:cubicBezTo>
                  <a:pt x="1258255" y="721044"/>
                  <a:pt x="1257743" y="723529"/>
                  <a:pt x="1257780" y="726234"/>
                </a:cubicBezTo>
                <a:lnTo>
                  <a:pt x="1245500" y="743776"/>
                </a:lnTo>
                <a:lnTo>
                  <a:pt x="1229713" y="750792"/>
                </a:lnTo>
                <a:cubicBezTo>
                  <a:pt x="1229128" y="758284"/>
                  <a:pt x="1226789" y="764351"/>
                  <a:pt x="1222696" y="768992"/>
                </a:cubicBezTo>
                <a:cubicBezTo>
                  <a:pt x="1218603" y="773633"/>
                  <a:pt x="1216264" y="779261"/>
                  <a:pt x="1215679" y="785876"/>
                </a:cubicBezTo>
                <a:cubicBezTo>
                  <a:pt x="1203400" y="801664"/>
                  <a:pt x="1189366" y="815697"/>
                  <a:pt x="1173579" y="827977"/>
                </a:cubicBezTo>
                <a:cubicBezTo>
                  <a:pt x="1173213" y="835578"/>
                  <a:pt x="1170874" y="841864"/>
                  <a:pt x="1166562" y="846834"/>
                </a:cubicBezTo>
                <a:cubicBezTo>
                  <a:pt x="1162250" y="851804"/>
                  <a:pt x="1158157" y="857213"/>
                  <a:pt x="1154283" y="863060"/>
                </a:cubicBezTo>
                <a:lnTo>
                  <a:pt x="1143758" y="863060"/>
                </a:lnTo>
                <a:lnTo>
                  <a:pt x="1140249" y="870077"/>
                </a:lnTo>
                <a:cubicBezTo>
                  <a:pt x="1136339" y="871758"/>
                  <a:pt x="1128372" y="878483"/>
                  <a:pt x="1116348" y="890250"/>
                </a:cubicBezTo>
                <a:cubicBezTo>
                  <a:pt x="1104325" y="902018"/>
                  <a:pt x="1095919" y="908742"/>
                  <a:pt x="1091132" y="910424"/>
                </a:cubicBezTo>
                <a:cubicBezTo>
                  <a:pt x="1093471" y="895623"/>
                  <a:pt x="1105019" y="878300"/>
                  <a:pt x="1125777" y="858456"/>
                </a:cubicBezTo>
                <a:cubicBezTo>
                  <a:pt x="1146535" y="838611"/>
                  <a:pt x="1162469" y="826113"/>
                  <a:pt x="1173579" y="820960"/>
                </a:cubicBezTo>
                <a:cubicBezTo>
                  <a:pt x="1174273" y="813614"/>
                  <a:pt x="1178147" y="805940"/>
                  <a:pt x="1185200" y="797936"/>
                </a:cubicBezTo>
                <a:cubicBezTo>
                  <a:pt x="1192253" y="789933"/>
                  <a:pt x="1198320" y="783574"/>
                  <a:pt x="1203400" y="778859"/>
                </a:cubicBezTo>
                <a:lnTo>
                  <a:pt x="1196383" y="773597"/>
                </a:lnTo>
                <a:cubicBezTo>
                  <a:pt x="1193752" y="776411"/>
                  <a:pt x="1190682" y="779115"/>
                  <a:pt x="1187174" y="781710"/>
                </a:cubicBezTo>
                <a:cubicBezTo>
                  <a:pt x="1183665" y="784305"/>
                  <a:pt x="1179718" y="785693"/>
                  <a:pt x="1175333" y="785876"/>
                </a:cubicBezTo>
                <a:cubicBezTo>
                  <a:pt x="1174273" y="785803"/>
                  <a:pt x="1172884" y="785949"/>
                  <a:pt x="1171167" y="786315"/>
                </a:cubicBezTo>
                <a:cubicBezTo>
                  <a:pt x="1169449" y="786680"/>
                  <a:pt x="1168499" y="787703"/>
                  <a:pt x="1168316" y="789385"/>
                </a:cubicBezTo>
                <a:cubicBezTo>
                  <a:pt x="1168426" y="790335"/>
                  <a:pt x="1169084" y="791504"/>
                  <a:pt x="1170290" y="792893"/>
                </a:cubicBezTo>
                <a:cubicBezTo>
                  <a:pt x="1171496" y="794282"/>
                  <a:pt x="1172592" y="795451"/>
                  <a:pt x="1173579" y="796401"/>
                </a:cubicBezTo>
                <a:cubicBezTo>
                  <a:pt x="1171898" y="806415"/>
                  <a:pt x="1165173" y="813139"/>
                  <a:pt x="1153406" y="816575"/>
                </a:cubicBezTo>
                <a:cubicBezTo>
                  <a:pt x="1141638" y="820010"/>
                  <a:pt x="1134914" y="823226"/>
                  <a:pt x="1133232" y="826223"/>
                </a:cubicBezTo>
                <a:cubicBezTo>
                  <a:pt x="1133342" y="828890"/>
                  <a:pt x="1133123" y="831010"/>
                  <a:pt x="1132575" y="832581"/>
                </a:cubicBezTo>
                <a:cubicBezTo>
                  <a:pt x="1132026" y="834153"/>
                  <a:pt x="1130492" y="834957"/>
                  <a:pt x="1127970" y="834993"/>
                </a:cubicBezTo>
                <a:lnTo>
                  <a:pt x="1112182" y="843764"/>
                </a:lnTo>
                <a:cubicBezTo>
                  <a:pt x="1111086" y="850671"/>
                  <a:pt x="1106700" y="854838"/>
                  <a:pt x="1099026" y="856263"/>
                </a:cubicBezTo>
                <a:cubicBezTo>
                  <a:pt x="1091351" y="857688"/>
                  <a:pt x="1086966" y="862293"/>
                  <a:pt x="1085869" y="870077"/>
                </a:cubicBezTo>
                <a:lnTo>
                  <a:pt x="1075344" y="882356"/>
                </a:lnTo>
                <a:lnTo>
                  <a:pt x="1057802" y="891127"/>
                </a:lnTo>
                <a:cubicBezTo>
                  <a:pt x="1056633" y="897669"/>
                  <a:pt x="1051955" y="903005"/>
                  <a:pt x="1043769" y="907134"/>
                </a:cubicBezTo>
                <a:cubicBezTo>
                  <a:pt x="1035583" y="911264"/>
                  <a:pt x="1030905" y="917038"/>
                  <a:pt x="1029735" y="924457"/>
                </a:cubicBezTo>
                <a:lnTo>
                  <a:pt x="1015702" y="933228"/>
                </a:lnTo>
                <a:cubicBezTo>
                  <a:pt x="1015702" y="936042"/>
                  <a:pt x="1015263" y="939185"/>
                  <a:pt x="1014386" y="942657"/>
                </a:cubicBezTo>
                <a:cubicBezTo>
                  <a:pt x="1013509" y="946128"/>
                  <a:pt x="1012193" y="948833"/>
                  <a:pt x="1010439" y="950770"/>
                </a:cubicBezTo>
                <a:cubicBezTo>
                  <a:pt x="1006712" y="950660"/>
                  <a:pt x="1003203" y="951318"/>
                  <a:pt x="999914" y="952743"/>
                </a:cubicBezTo>
                <a:cubicBezTo>
                  <a:pt x="996625" y="954169"/>
                  <a:pt x="994871" y="957019"/>
                  <a:pt x="994652" y="961295"/>
                </a:cubicBezTo>
                <a:lnTo>
                  <a:pt x="971847" y="971820"/>
                </a:lnTo>
                <a:cubicBezTo>
                  <a:pt x="965452" y="972989"/>
                  <a:pt x="961139" y="977667"/>
                  <a:pt x="958910" y="985854"/>
                </a:cubicBezTo>
                <a:cubicBezTo>
                  <a:pt x="956681" y="994040"/>
                  <a:pt x="952807" y="998718"/>
                  <a:pt x="947289" y="999887"/>
                </a:cubicBezTo>
                <a:lnTo>
                  <a:pt x="940272" y="1008658"/>
                </a:lnTo>
                <a:lnTo>
                  <a:pt x="924484" y="1006904"/>
                </a:lnTo>
                <a:lnTo>
                  <a:pt x="922730" y="1027954"/>
                </a:lnTo>
                <a:lnTo>
                  <a:pt x="905188" y="1036725"/>
                </a:lnTo>
                <a:cubicBezTo>
                  <a:pt x="904896" y="1040928"/>
                  <a:pt x="903726" y="1044363"/>
                  <a:pt x="901680" y="1047031"/>
                </a:cubicBezTo>
                <a:cubicBezTo>
                  <a:pt x="899633" y="1049699"/>
                  <a:pt x="898464" y="1052695"/>
                  <a:pt x="898171" y="1056021"/>
                </a:cubicBezTo>
                <a:cubicBezTo>
                  <a:pt x="894590" y="1055254"/>
                  <a:pt x="891666" y="1055911"/>
                  <a:pt x="889400" y="1057995"/>
                </a:cubicBezTo>
                <a:cubicBezTo>
                  <a:pt x="887135" y="1060078"/>
                  <a:pt x="885965" y="1062928"/>
                  <a:pt x="885892" y="1066546"/>
                </a:cubicBezTo>
                <a:lnTo>
                  <a:pt x="871859" y="1084088"/>
                </a:lnTo>
                <a:lnTo>
                  <a:pt x="849054" y="1092859"/>
                </a:lnTo>
                <a:lnTo>
                  <a:pt x="842037" y="1112155"/>
                </a:lnTo>
                <a:cubicBezTo>
                  <a:pt x="835898" y="1118441"/>
                  <a:pt x="829320" y="1124727"/>
                  <a:pt x="822303" y="1131013"/>
                </a:cubicBezTo>
                <a:cubicBezTo>
                  <a:pt x="815286" y="1137298"/>
                  <a:pt x="807831" y="1142707"/>
                  <a:pt x="799937" y="1147239"/>
                </a:cubicBezTo>
                <a:cubicBezTo>
                  <a:pt x="799973" y="1148189"/>
                  <a:pt x="799900" y="1149358"/>
                  <a:pt x="799718" y="1150747"/>
                </a:cubicBezTo>
                <a:cubicBezTo>
                  <a:pt x="799535" y="1152136"/>
                  <a:pt x="799023" y="1153305"/>
                  <a:pt x="798183" y="1154256"/>
                </a:cubicBezTo>
                <a:lnTo>
                  <a:pt x="796429" y="1156010"/>
                </a:lnTo>
                <a:lnTo>
                  <a:pt x="799937" y="1157764"/>
                </a:lnTo>
                <a:cubicBezTo>
                  <a:pt x="801106" y="1152648"/>
                  <a:pt x="806661" y="1149285"/>
                  <a:pt x="816602" y="1147677"/>
                </a:cubicBezTo>
                <a:cubicBezTo>
                  <a:pt x="826542" y="1146069"/>
                  <a:pt x="833851" y="1145339"/>
                  <a:pt x="838529" y="1145485"/>
                </a:cubicBezTo>
                <a:cubicBezTo>
                  <a:pt x="841782" y="1141611"/>
                  <a:pt x="847556" y="1139272"/>
                  <a:pt x="855852" y="1138468"/>
                </a:cubicBezTo>
                <a:cubicBezTo>
                  <a:pt x="864147" y="1137664"/>
                  <a:pt x="871237" y="1135325"/>
                  <a:pt x="877121" y="1131451"/>
                </a:cubicBezTo>
                <a:cubicBezTo>
                  <a:pt x="888816" y="1130282"/>
                  <a:pt x="901387" y="1128674"/>
                  <a:pt x="914836" y="1126627"/>
                </a:cubicBezTo>
                <a:cubicBezTo>
                  <a:pt x="928285" y="1124580"/>
                  <a:pt x="940857" y="1123850"/>
                  <a:pt x="952551" y="1124434"/>
                </a:cubicBezTo>
                <a:lnTo>
                  <a:pt x="963076" y="1119172"/>
                </a:lnTo>
                <a:cubicBezTo>
                  <a:pt x="997502" y="1117966"/>
                  <a:pt x="1032586" y="1115115"/>
                  <a:pt x="1068327" y="1110620"/>
                </a:cubicBezTo>
                <a:cubicBezTo>
                  <a:pt x="1104069" y="1106125"/>
                  <a:pt x="1139153" y="1101959"/>
                  <a:pt x="1173579" y="1098122"/>
                </a:cubicBezTo>
                <a:cubicBezTo>
                  <a:pt x="1176064" y="1095161"/>
                  <a:pt x="1187320" y="1091872"/>
                  <a:pt x="1207347" y="1088254"/>
                </a:cubicBezTo>
                <a:cubicBezTo>
                  <a:pt x="1227374" y="1084636"/>
                  <a:pt x="1241261" y="1082663"/>
                  <a:pt x="1249009" y="1082334"/>
                </a:cubicBezTo>
                <a:cubicBezTo>
                  <a:pt x="1254564" y="1082042"/>
                  <a:pt x="1257487" y="1084380"/>
                  <a:pt x="1257780" y="1089351"/>
                </a:cubicBezTo>
                <a:cubicBezTo>
                  <a:pt x="1268597" y="1088839"/>
                  <a:pt x="1280730" y="1086792"/>
                  <a:pt x="1294179" y="1083211"/>
                </a:cubicBezTo>
                <a:cubicBezTo>
                  <a:pt x="1307628" y="1079629"/>
                  <a:pt x="1320638" y="1077583"/>
                  <a:pt x="1333210" y="1077071"/>
                </a:cubicBezTo>
                <a:cubicBezTo>
                  <a:pt x="1336828" y="1077035"/>
                  <a:pt x="1340555" y="1077546"/>
                  <a:pt x="1344393" y="1078606"/>
                </a:cubicBezTo>
                <a:cubicBezTo>
                  <a:pt x="1348230" y="1079666"/>
                  <a:pt x="1351519" y="1081493"/>
                  <a:pt x="1354260" y="1084088"/>
                </a:cubicBezTo>
                <a:cubicBezTo>
                  <a:pt x="1354954" y="1078131"/>
                  <a:pt x="1358828" y="1074257"/>
                  <a:pt x="1365882" y="1072467"/>
                </a:cubicBezTo>
                <a:cubicBezTo>
                  <a:pt x="1372935" y="1070676"/>
                  <a:pt x="1379001" y="1069872"/>
                  <a:pt x="1384081" y="1070055"/>
                </a:cubicBezTo>
                <a:lnTo>
                  <a:pt x="1450740" y="1070055"/>
                </a:lnTo>
                <a:cubicBezTo>
                  <a:pt x="1451764" y="1076414"/>
                  <a:pt x="1456734" y="1078606"/>
                  <a:pt x="1465651" y="1076633"/>
                </a:cubicBezTo>
                <a:cubicBezTo>
                  <a:pt x="1474568" y="1074659"/>
                  <a:pt x="1481293" y="1072467"/>
                  <a:pt x="1485824" y="1070055"/>
                </a:cubicBezTo>
                <a:lnTo>
                  <a:pt x="1677031" y="1070055"/>
                </a:lnTo>
                <a:cubicBezTo>
                  <a:pt x="1691941" y="1069470"/>
                  <a:pt x="1707729" y="1068008"/>
                  <a:pt x="1724394" y="1065669"/>
                </a:cubicBezTo>
                <a:cubicBezTo>
                  <a:pt x="1741058" y="1063330"/>
                  <a:pt x="1758600" y="1063623"/>
                  <a:pt x="1777019" y="1066546"/>
                </a:cubicBezTo>
                <a:cubicBezTo>
                  <a:pt x="1780601" y="1070786"/>
                  <a:pt x="1784840" y="1074148"/>
                  <a:pt x="1789737" y="1076633"/>
                </a:cubicBezTo>
                <a:cubicBezTo>
                  <a:pt x="1794634" y="1079118"/>
                  <a:pt x="1799751" y="1081603"/>
                  <a:pt x="1805086" y="1084088"/>
                </a:cubicBezTo>
                <a:lnTo>
                  <a:pt x="1806840" y="1085842"/>
                </a:lnTo>
                <a:cubicBezTo>
                  <a:pt x="1805963" y="1087523"/>
                  <a:pt x="1802016" y="1088547"/>
                  <a:pt x="1795000" y="1088912"/>
                </a:cubicBezTo>
                <a:cubicBezTo>
                  <a:pt x="1787983" y="1089278"/>
                  <a:pt x="1783159" y="1089424"/>
                  <a:pt x="1780528" y="1089351"/>
                </a:cubicBezTo>
                <a:cubicBezTo>
                  <a:pt x="1774096" y="1088620"/>
                  <a:pt x="1759770" y="1087889"/>
                  <a:pt x="1737550" y="1087158"/>
                </a:cubicBezTo>
                <a:cubicBezTo>
                  <a:pt x="1715330" y="1086427"/>
                  <a:pt x="1702759" y="1090082"/>
                  <a:pt x="1699835" y="1098122"/>
                </a:cubicBezTo>
                <a:cubicBezTo>
                  <a:pt x="1680575" y="1098414"/>
                  <a:pt x="1661645" y="1099583"/>
                  <a:pt x="1643043" y="1101630"/>
                </a:cubicBezTo>
                <a:cubicBezTo>
                  <a:pt x="1624442" y="1103677"/>
                  <a:pt x="1605950" y="1104846"/>
                  <a:pt x="1587567" y="1105138"/>
                </a:cubicBezTo>
                <a:lnTo>
                  <a:pt x="1577042" y="1112155"/>
                </a:lnTo>
                <a:cubicBezTo>
                  <a:pt x="1561254" y="1112959"/>
                  <a:pt x="1543274" y="1116175"/>
                  <a:pt x="1523101" y="1121803"/>
                </a:cubicBezTo>
                <a:cubicBezTo>
                  <a:pt x="1502927" y="1127431"/>
                  <a:pt x="1485824" y="1130647"/>
                  <a:pt x="1471791" y="1131451"/>
                </a:cubicBezTo>
                <a:cubicBezTo>
                  <a:pt x="1467405" y="1131195"/>
                  <a:pt x="1463458" y="1131268"/>
                  <a:pt x="1459950" y="1131670"/>
                </a:cubicBezTo>
                <a:cubicBezTo>
                  <a:pt x="1456441" y="1132072"/>
                  <a:pt x="1453372" y="1134338"/>
                  <a:pt x="1450740" y="1138468"/>
                </a:cubicBezTo>
                <a:lnTo>
                  <a:pt x="1434953" y="1145485"/>
                </a:lnTo>
                <a:cubicBezTo>
                  <a:pt x="1424245" y="1144790"/>
                  <a:pt x="1413208" y="1145302"/>
                  <a:pt x="1401842" y="1147020"/>
                </a:cubicBezTo>
                <a:cubicBezTo>
                  <a:pt x="1390477" y="1148737"/>
                  <a:pt x="1379879" y="1150565"/>
                  <a:pt x="1370048" y="1152501"/>
                </a:cubicBezTo>
                <a:cubicBezTo>
                  <a:pt x="1370157" y="1155096"/>
                  <a:pt x="1371254" y="1156923"/>
                  <a:pt x="1373337" y="1157983"/>
                </a:cubicBezTo>
                <a:cubicBezTo>
                  <a:pt x="1375420" y="1159043"/>
                  <a:pt x="1377832" y="1159555"/>
                  <a:pt x="1380573" y="1159518"/>
                </a:cubicBezTo>
                <a:lnTo>
                  <a:pt x="1387590" y="1159518"/>
                </a:lnTo>
                <a:lnTo>
                  <a:pt x="1384081" y="1173552"/>
                </a:lnTo>
                <a:cubicBezTo>
                  <a:pt x="1382108" y="1173515"/>
                  <a:pt x="1379915" y="1174027"/>
                  <a:pt x="1377503" y="1175087"/>
                </a:cubicBezTo>
                <a:cubicBezTo>
                  <a:pt x="1375091" y="1176146"/>
                  <a:pt x="1373775" y="1177974"/>
                  <a:pt x="1373556" y="1180568"/>
                </a:cubicBezTo>
                <a:lnTo>
                  <a:pt x="1317422" y="1180568"/>
                </a:lnTo>
                <a:cubicBezTo>
                  <a:pt x="1311867" y="1185539"/>
                  <a:pt x="1305435" y="1187878"/>
                  <a:pt x="1298126" y="1187585"/>
                </a:cubicBezTo>
                <a:cubicBezTo>
                  <a:pt x="1297139" y="1190363"/>
                  <a:pt x="1296043" y="1193579"/>
                  <a:pt x="1294837" y="1197233"/>
                </a:cubicBezTo>
                <a:cubicBezTo>
                  <a:pt x="1293631" y="1200888"/>
                  <a:pt x="1292973" y="1204104"/>
                  <a:pt x="1292863" y="1206881"/>
                </a:cubicBezTo>
                <a:cubicBezTo>
                  <a:pt x="1292790" y="1208014"/>
                  <a:pt x="1292937" y="1209695"/>
                  <a:pt x="1293302" y="1211924"/>
                </a:cubicBezTo>
                <a:cubicBezTo>
                  <a:pt x="1293667" y="1214154"/>
                  <a:pt x="1294691" y="1215396"/>
                  <a:pt x="1296372" y="1215652"/>
                </a:cubicBezTo>
                <a:cubicBezTo>
                  <a:pt x="1298163" y="1215506"/>
                  <a:pt x="1299844" y="1214483"/>
                  <a:pt x="1301415" y="1212582"/>
                </a:cubicBezTo>
                <a:cubicBezTo>
                  <a:pt x="1302987" y="1210682"/>
                  <a:pt x="1304229" y="1208782"/>
                  <a:pt x="1305143" y="1206881"/>
                </a:cubicBezTo>
                <a:cubicBezTo>
                  <a:pt x="1324366" y="1206881"/>
                  <a:pt x="1343370" y="1207320"/>
                  <a:pt x="1362154" y="1208197"/>
                </a:cubicBezTo>
                <a:cubicBezTo>
                  <a:pt x="1380938" y="1209074"/>
                  <a:pt x="1399942" y="1210390"/>
                  <a:pt x="1419165" y="1212144"/>
                </a:cubicBezTo>
                <a:lnTo>
                  <a:pt x="1434953" y="1224423"/>
                </a:lnTo>
                <a:cubicBezTo>
                  <a:pt x="1444053" y="1223875"/>
                  <a:pt x="1453920" y="1223217"/>
                  <a:pt x="1464555" y="1222450"/>
                </a:cubicBezTo>
                <a:cubicBezTo>
                  <a:pt x="1475189" y="1221682"/>
                  <a:pt x="1484618" y="1224094"/>
                  <a:pt x="1492841" y="1229686"/>
                </a:cubicBezTo>
                <a:lnTo>
                  <a:pt x="1463020" y="1243719"/>
                </a:lnTo>
                <a:cubicBezTo>
                  <a:pt x="1457355" y="1243354"/>
                  <a:pt x="1450704" y="1243207"/>
                  <a:pt x="1443066" y="1243281"/>
                </a:cubicBezTo>
                <a:cubicBezTo>
                  <a:pt x="1435428" y="1243354"/>
                  <a:pt x="1429215" y="1245839"/>
                  <a:pt x="1424428" y="1250736"/>
                </a:cubicBezTo>
                <a:cubicBezTo>
                  <a:pt x="1424354" y="1251723"/>
                  <a:pt x="1424501" y="1252819"/>
                  <a:pt x="1424866" y="1254025"/>
                </a:cubicBezTo>
                <a:cubicBezTo>
                  <a:pt x="1425232" y="1255231"/>
                  <a:pt x="1426255" y="1255889"/>
                  <a:pt x="1427936" y="1255998"/>
                </a:cubicBezTo>
                <a:cubicBezTo>
                  <a:pt x="1429690" y="1255889"/>
                  <a:pt x="1431444" y="1255231"/>
                  <a:pt x="1433199" y="1254025"/>
                </a:cubicBezTo>
                <a:cubicBezTo>
                  <a:pt x="1434953" y="1252819"/>
                  <a:pt x="1436707" y="1251723"/>
                  <a:pt x="1438461" y="1250736"/>
                </a:cubicBezTo>
                <a:cubicBezTo>
                  <a:pt x="1445770" y="1250736"/>
                  <a:pt x="1452202" y="1252490"/>
                  <a:pt x="1457757" y="1255998"/>
                </a:cubicBezTo>
                <a:cubicBezTo>
                  <a:pt x="1458342" y="1262613"/>
                  <a:pt x="1458488" y="1269118"/>
                  <a:pt x="1458196" y="1275514"/>
                </a:cubicBezTo>
                <a:cubicBezTo>
                  <a:pt x="1457903" y="1281909"/>
                  <a:pt x="1453664" y="1285345"/>
                  <a:pt x="1445478" y="1285820"/>
                </a:cubicBezTo>
                <a:lnTo>
                  <a:pt x="1354260" y="1287574"/>
                </a:lnTo>
                <a:cubicBezTo>
                  <a:pt x="1353675" y="1292617"/>
                  <a:pt x="1350459" y="1295687"/>
                  <a:pt x="1344612" y="1296783"/>
                </a:cubicBezTo>
                <a:cubicBezTo>
                  <a:pt x="1338765" y="1297880"/>
                  <a:pt x="1333794" y="1298318"/>
                  <a:pt x="1329701" y="1298099"/>
                </a:cubicBezTo>
                <a:cubicBezTo>
                  <a:pt x="1322100" y="1297733"/>
                  <a:pt x="1313183" y="1297587"/>
                  <a:pt x="1302950" y="1297660"/>
                </a:cubicBezTo>
                <a:cubicBezTo>
                  <a:pt x="1292717" y="1297733"/>
                  <a:pt x="1284677" y="1300219"/>
                  <a:pt x="1278830" y="1305116"/>
                </a:cubicBezTo>
                <a:cubicBezTo>
                  <a:pt x="1278538" y="1311840"/>
                  <a:pt x="1279122" y="1315933"/>
                  <a:pt x="1280584" y="1317395"/>
                </a:cubicBezTo>
                <a:cubicBezTo>
                  <a:pt x="1282046" y="1318857"/>
                  <a:pt x="1286139" y="1319442"/>
                  <a:pt x="1292863" y="1319149"/>
                </a:cubicBezTo>
                <a:lnTo>
                  <a:pt x="1285847" y="1331428"/>
                </a:lnTo>
                <a:cubicBezTo>
                  <a:pt x="1282229" y="1333987"/>
                  <a:pt x="1278063" y="1335887"/>
                  <a:pt x="1273348" y="1337130"/>
                </a:cubicBezTo>
                <a:cubicBezTo>
                  <a:pt x="1268634" y="1338372"/>
                  <a:pt x="1264029" y="1339395"/>
                  <a:pt x="1259534" y="1340199"/>
                </a:cubicBezTo>
                <a:cubicBezTo>
                  <a:pt x="1255879" y="1338482"/>
                  <a:pt x="1252663" y="1338409"/>
                  <a:pt x="1249886" y="1339980"/>
                </a:cubicBezTo>
                <a:cubicBezTo>
                  <a:pt x="1247108" y="1341552"/>
                  <a:pt x="1245647" y="1344548"/>
                  <a:pt x="1245500" y="1348970"/>
                </a:cubicBezTo>
                <a:cubicBezTo>
                  <a:pt x="1245939" y="1354379"/>
                  <a:pt x="1245939" y="1358911"/>
                  <a:pt x="1245500" y="1362565"/>
                </a:cubicBezTo>
                <a:cubicBezTo>
                  <a:pt x="1245062" y="1366220"/>
                  <a:pt x="1241554" y="1368120"/>
                  <a:pt x="1234975" y="1368266"/>
                </a:cubicBezTo>
                <a:cubicBezTo>
                  <a:pt x="1232856" y="1368084"/>
                  <a:pt x="1229640" y="1367134"/>
                  <a:pt x="1225327" y="1365416"/>
                </a:cubicBezTo>
                <a:cubicBezTo>
                  <a:pt x="1221015" y="1363698"/>
                  <a:pt x="1217799" y="1362309"/>
                  <a:pt x="1215679" y="1361250"/>
                </a:cubicBezTo>
                <a:cubicBezTo>
                  <a:pt x="1204423" y="1363954"/>
                  <a:pt x="1193606" y="1366439"/>
                  <a:pt x="1183227" y="1368705"/>
                </a:cubicBezTo>
                <a:cubicBezTo>
                  <a:pt x="1172848" y="1370971"/>
                  <a:pt x="1162030" y="1372579"/>
                  <a:pt x="1150774" y="1373529"/>
                </a:cubicBezTo>
                <a:lnTo>
                  <a:pt x="1145512" y="1380546"/>
                </a:lnTo>
                <a:lnTo>
                  <a:pt x="1129724" y="1380546"/>
                </a:lnTo>
                <a:cubicBezTo>
                  <a:pt x="1123694" y="1384712"/>
                  <a:pt x="1114704" y="1387343"/>
                  <a:pt x="1102753" y="1388440"/>
                </a:cubicBezTo>
                <a:cubicBezTo>
                  <a:pt x="1090803" y="1389536"/>
                  <a:pt x="1080497" y="1390413"/>
                  <a:pt x="1071836" y="1391071"/>
                </a:cubicBezTo>
                <a:cubicBezTo>
                  <a:pt x="1071251" y="1387014"/>
                  <a:pt x="1068912" y="1385479"/>
                  <a:pt x="1064819" y="1386466"/>
                </a:cubicBezTo>
                <a:cubicBezTo>
                  <a:pt x="1060726" y="1387453"/>
                  <a:pt x="1058387" y="1388988"/>
                  <a:pt x="1057802" y="1391071"/>
                </a:cubicBezTo>
                <a:cubicBezTo>
                  <a:pt x="1058095" y="1392533"/>
                  <a:pt x="1059264" y="1393117"/>
                  <a:pt x="1061311" y="1392825"/>
                </a:cubicBezTo>
                <a:lnTo>
                  <a:pt x="1063065" y="1408613"/>
                </a:lnTo>
                <a:lnTo>
                  <a:pt x="1029735" y="1420892"/>
                </a:lnTo>
                <a:cubicBezTo>
                  <a:pt x="1026081" y="1419942"/>
                  <a:pt x="1022865" y="1420088"/>
                  <a:pt x="1020087" y="1421331"/>
                </a:cubicBezTo>
                <a:cubicBezTo>
                  <a:pt x="1017310" y="1422573"/>
                  <a:pt x="1015848" y="1425351"/>
                  <a:pt x="1015702" y="1429663"/>
                </a:cubicBezTo>
                <a:cubicBezTo>
                  <a:pt x="1021659" y="1429298"/>
                  <a:pt x="1025533" y="1429590"/>
                  <a:pt x="1027323" y="1430540"/>
                </a:cubicBezTo>
                <a:cubicBezTo>
                  <a:pt x="1029114" y="1431490"/>
                  <a:pt x="1029918" y="1435291"/>
                  <a:pt x="1029735" y="1441942"/>
                </a:cubicBezTo>
                <a:cubicBezTo>
                  <a:pt x="1021842" y="1443770"/>
                  <a:pt x="1013948" y="1445378"/>
                  <a:pt x="1006054" y="1446766"/>
                </a:cubicBezTo>
                <a:cubicBezTo>
                  <a:pt x="998160" y="1448155"/>
                  <a:pt x="990266" y="1448886"/>
                  <a:pt x="982372" y="1448959"/>
                </a:cubicBezTo>
                <a:cubicBezTo>
                  <a:pt x="976160" y="1454222"/>
                  <a:pt x="969289" y="1458169"/>
                  <a:pt x="961761" y="1460800"/>
                </a:cubicBezTo>
                <a:cubicBezTo>
                  <a:pt x="954232" y="1463431"/>
                  <a:pt x="946485" y="1464747"/>
                  <a:pt x="938518" y="1464747"/>
                </a:cubicBezTo>
                <a:cubicBezTo>
                  <a:pt x="934278" y="1464966"/>
                  <a:pt x="928723" y="1464527"/>
                  <a:pt x="921853" y="1463431"/>
                </a:cubicBezTo>
                <a:cubicBezTo>
                  <a:pt x="914982" y="1462335"/>
                  <a:pt x="911182" y="1459265"/>
                  <a:pt x="910451" y="1454222"/>
                </a:cubicBezTo>
                <a:cubicBezTo>
                  <a:pt x="910889" y="1450933"/>
                  <a:pt x="912643" y="1448301"/>
                  <a:pt x="915713" y="1446328"/>
                </a:cubicBezTo>
                <a:cubicBezTo>
                  <a:pt x="918783" y="1444354"/>
                  <a:pt x="920537" y="1441723"/>
                  <a:pt x="920976" y="1438434"/>
                </a:cubicBezTo>
                <a:cubicBezTo>
                  <a:pt x="920866" y="1437593"/>
                  <a:pt x="920208" y="1437082"/>
                  <a:pt x="919002" y="1436899"/>
                </a:cubicBezTo>
                <a:cubicBezTo>
                  <a:pt x="917796" y="1436716"/>
                  <a:pt x="916700" y="1436643"/>
                  <a:pt x="915713" y="1436680"/>
                </a:cubicBezTo>
                <a:cubicBezTo>
                  <a:pt x="887719" y="1437484"/>
                  <a:pt x="859945" y="1440700"/>
                  <a:pt x="832389" y="1446328"/>
                </a:cubicBezTo>
                <a:cubicBezTo>
                  <a:pt x="804834" y="1451956"/>
                  <a:pt x="777059" y="1455172"/>
                  <a:pt x="749065" y="1455976"/>
                </a:cubicBezTo>
                <a:cubicBezTo>
                  <a:pt x="750527" y="1462627"/>
                  <a:pt x="744972" y="1465551"/>
                  <a:pt x="732401" y="1464747"/>
                </a:cubicBezTo>
                <a:cubicBezTo>
                  <a:pt x="719829" y="1463943"/>
                  <a:pt x="712520" y="1466866"/>
                  <a:pt x="710473" y="1473518"/>
                </a:cubicBezTo>
                <a:cubicBezTo>
                  <a:pt x="710766" y="1476039"/>
                  <a:pt x="712374" y="1477574"/>
                  <a:pt x="715297" y="1478122"/>
                </a:cubicBezTo>
                <a:cubicBezTo>
                  <a:pt x="718221" y="1478671"/>
                  <a:pt x="720706" y="1478890"/>
                  <a:pt x="722753" y="1478780"/>
                </a:cubicBezTo>
                <a:cubicBezTo>
                  <a:pt x="743693" y="1477830"/>
                  <a:pt x="764086" y="1474029"/>
                  <a:pt x="783930" y="1467378"/>
                </a:cubicBezTo>
                <a:cubicBezTo>
                  <a:pt x="803774" y="1460727"/>
                  <a:pt x="823728" y="1456926"/>
                  <a:pt x="843792" y="1455976"/>
                </a:cubicBezTo>
                <a:cubicBezTo>
                  <a:pt x="847373" y="1455976"/>
                  <a:pt x="850297" y="1456853"/>
                  <a:pt x="852562" y="1458607"/>
                </a:cubicBezTo>
                <a:cubicBezTo>
                  <a:pt x="854828" y="1460361"/>
                  <a:pt x="855998" y="1462993"/>
                  <a:pt x="856071" y="1466501"/>
                </a:cubicBezTo>
                <a:cubicBezTo>
                  <a:pt x="855140" y="1474124"/>
                  <a:pt x="848621" y="1478369"/>
                  <a:pt x="836515" y="1479235"/>
                </a:cubicBezTo>
                <a:cubicBezTo>
                  <a:pt x="824409" y="1480101"/>
                  <a:pt x="812303" y="1480968"/>
                  <a:pt x="800197" y="1481834"/>
                </a:cubicBezTo>
                <a:cubicBezTo>
                  <a:pt x="788091" y="1482700"/>
                  <a:pt x="781572" y="1486945"/>
                  <a:pt x="780641" y="1494568"/>
                </a:cubicBezTo>
                <a:cubicBezTo>
                  <a:pt x="773551" y="1495482"/>
                  <a:pt x="766242" y="1496286"/>
                  <a:pt x="758713" y="1496980"/>
                </a:cubicBezTo>
                <a:cubicBezTo>
                  <a:pt x="751185" y="1497674"/>
                  <a:pt x="743876" y="1498040"/>
                  <a:pt x="736786" y="1498076"/>
                </a:cubicBezTo>
                <a:cubicBezTo>
                  <a:pt x="732547" y="1498478"/>
                  <a:pt x="726992" y="1498551"/>
                  <a:pt x="720121" y="1498296"/>
                </a:cubicBezTo>
                <a:cubicBezTo>
                  <a:pt x="713251" y="1498040"/>
                  <a:pt x="709450" y="1495043"/>
                  <a:pt x="708719" y="1489305"/>
                </a:cubicBezTo>
                <a:lnTo>
                  <a:pt x="708719" y="1485797"/>
                </a:lnTo>
                <a:lnTo>
                  <a:pt x="705211" y="1471764"/>
                </a:lnTo>
                <a:cubicBezTo>
                  <a:pt x="703201" y="1471690"/>
                  <a:pt x="700643" y="1471837"/>
                  <a:pt x="697536" y="1472202"/>
                </a:cubicBezTo>
                <a:cubicBezTo>
                  <a:pt x="694430" y="1472568"/>
                  <a:pt x="692310" y="1473591"/>
                  <a:pt x="691177" y="1475272"/>
                </a:cubicBezTo>
                <a:cubicBezTo>
                  <a:pt x="691250" y="1477830"/>
                  <a:pt x="691981" y="1479730"/>
                  <a:pt x="693370" y="1480973"/>
                </a:cubicBezTo>
                <a:cubicBezTo>
                  <a:pt x="694759" y="1482215"/>
                  <a:pt x="696367" y="1483239"/>
                  <a:pt x="698194" y="1484043"/>
                </a:cubicBezTo>
                <a:cubicBezTo>
                  <a:pt x="697209" y="1494990"/>
                  <a:pt x="689239" y="1503306"/>
                  <a:pt x="674285" y="1508991"/>
                </a:cubicBezTo>
                <a:cubicBezTo>
                  <a:pt x="659331" y="1514676"/>
                  <a:pt x="643305" y="1518704"/>
                  <a:pt x="626207" y="1521076"/>
                </a:cubicBezTo>
                <a:cubicBezTo>
                  <a:pt x="609109" y="1523447"/>
                  <a:pt x="596852" y="1525136"/>
                  <a:pt x="589434" y="1526143"/>
                </a:cubicBezTo>
                <a:lnTo>
                  <a:pt x="584172" y="1533160"/>
                </a:lnTo>
                <a:lnTo>
                  <a:pt x="566630" y="1533160"/>
                </a:lnTo>
                <a:lnTo>
                  <a:pt x="554351" y="1540177"/>
                </a:lnTo>
                <a:cubicBezTo>
                  <a:pt x="541048" y="1541163"/>
                  <a:pt x="535201" y="1544453"/>
                  <a:pt x="536809" y="1550044"/>
                </a:cubicBezTo>
                <a:cubicBezTo>
                  <a:pt x="538417" y="1555636"/>
                  <a:pt x="532569" y="1557609"/>
                  <a:pt x="519267" y="1555964"/>
                </a:cubicBezTo>
                <a:cubicBezTo>
                  <a:pt x="519011" y="1559327"/>
                  <a:pt x="517330" y="1561373"/>
                  <a:pt x="514224" y="1562104"/>
                </a:cubicBezTo>
                <a:cubicBezTo>
                  <a:pt x="511117" y="1562835"/>
                  <a:pt x="508120" y="1563127"/>
                  <a:pt x="505233" y="1562981"/>
                </a:cubicBezTo>
                <a:cubicBezTo>
                  <a:pt x="499021" y="1563018"/>
                  <a:pt x="492589" y="1563383"/>
                  <a:pt x="485937" y="1564078"/>
                </a:cubicBezTo>
                <a:cubicBezTo>
                  <a:pt x="479286" y="1564772"/>
                  <a:pt x="472854" y="1565576"/>
                  <a:pt x="466641" y="1566490"/>
                </a:cubicBezTo>
                <a:lnTo>
                  <a:pt x="456116" y="1582277"/>
                </a:lnTo>
                <a:lnTo>
                  <a:pt x="433312" y="1582277"/>
                </a:lnTo>
                <a:cubicBezTo>
                  <a:pt x="426514" y="1572885"/>
                  <a:pt x="423006" y="1572374"/>
                  <a:pt x="422787" y="1580742"/>
                </a:cubicBezTo>
                <a:cubicBezTo>
                  <a:pt x="422567" y="1589111"/>
                  <a:pt x="419059" y="1594301"/>
                  <a:pt x="412261" y="1596311"/>
                </a:cubicBezTo>
                <a:lnTo>
                  <a:pt x="406999" y="1596311"/>
                </a:lnTo>
                <a:cubicBezTo>
                  <a:pt x="406707" y="1601281"/>
                  <a:pt x="403783" y="1603620"/>
                  <a:pt x="398228" y="1603328"/>
                </a:cubicBezTo>
                <a:cubicBezTo>
                  <a:pt x="393842" y="1603254"/>
                  <a:pt x="389457" y="1602524"/>
                  <a:pt x="385072" y="1601135"/>
                </a:cubicBezTo>
                <a:cubicBezTo>
                  <a:pt x="380686" y="1599746"/>
                  <a:pt x="376301" y="1598138"/>
                  <a:pt x="371915" y="1596311"/>
                </a:cubicBezTo>
                <a:lnTo>
                  <a:pt x="366653" y="1606836"/>
                </a:lnTo>
                <a:cubicBezTo>
                  <a:pt x="366945" y="1612391"/>
                  <a:pt x="364606" y="1615314"/>
                  <a:pt x="359636" y="1615607"/>
                </a:cubicBezTo>
                <a:cubicBezTo>
                  <a:pt x="348343" y="1615936"/>
                  <a:pt x="337599" y="1617471"/>
                  <a:pt x="327403" y="1620212"/>
                </a:cubicBezTo>
                <a:cubicBezTo>
                  <a:pt x="317206" y="1622953"/>
                  <a:pt x="306901" y="1624926"/>
                  <a:pt x="296485" y="1626132"/>
                </a:cubicBezTo>
                <a:cubicBezTo>
                  <a:pt x="295827" y="1621564"/>
                  <a:pt x="292757" y="1620614"/>
                  <a:pt x="287276" y="1623281"/>
                </a:cubicBezTo>
                <a:cubicBezTo>
                  <a:pt x="281794" y="1625949"/>
                  <a:pt x="277847" y="1628069"/>
                  <a:pt x="275435" y="1629640"/>
                </a:cubicBezTo>
                <a:lnTo>
                  <a:pt x="261401" y="1620869"/>
                </a:lnTo>
                <a:cubicBezTo>
                  <a:pt x="261401" y="1617142"/>
                  <a:pt x="260524" y="1613633"/>
                  <a:pt x="258770" y="1610344"/>
                </a:cubicBezTo>
                <a:cubicBezTo>
                  <a:pt x="257016" y="1607055"/>
                  <a:pt x="254385" y="1605301"/>
                  <a:pt x="250876" y="1605082"/>
                </a:cubicBezTo>
                <a:lnTo>
                  <a:pt x="249122" y="1605082"/>
                </a:lnTo>
                <a:cubicBezTo>
                  <a:pt x="249049" y="1599161"/>
                  <a:pt x="250511" y="1592583"/>
                  <a:pt x="253507" y="1585347"/>
                </a:cubicBezTo>
                <a:cubicBezTo>
                  <a:pt x="256504" y="1578111"/>
                  <a:pt x="261474" y="1574164"/>
                  <a:pt x="268418" y="1573506"/>
                </a:cubicBezTo>
                <a:lnTo>
                  <a:pt x="280697" y="1561227"/>
                </a:lnTo>
                <a:lnTo>
                  <a:pt x="261401" y="1566490"/>
                </a:lnTo>
                <a:cubicBezTo>
                  <a:pt x="259355" y="1564407"/>
                  <a:pt x="256870" y="1562872"/>
                  <a:pt x="253946" y="1561885"/>
                </a:cubicBezTo>
                <a:cubicBezTo>
                  <a:pt x="251022" y="1560898"/>
                  <a:pt x="249414" y="1562433"/>
                  <a:pt x="249122" y="1566490"/>
                </a:cubicBezTo>
                <a:cubicBezTo>
                  <a:pt x="242836" y="1566965"/>
                  <a:pt x="228218" y="1566892"/>
                  <a:pt x="205267" y="1566270"/>
                </a:cubicBezTo>
                <a:cubicBezTo>
                  <a:pt x="182317" y="1565649"/>
                  <a:pt x="167698" y="1561629"/>
                  <a:pt x="161413" y="1554210"/>
                </a:cubicBezTo>
                <a:cubicBezTo>
                  <a:pt x="158672" y="1554356"/>
                  <a:pt x="156260" y="1554064"/>
                  <a:pt x="154177" y="1553333"/>
                </a:cubicBezTo>
                <a:cubicBezTo>
                  <a:pt x="152094" y="1552602"/>
                  <a:pt x="150997" y="1550556"/>
                  <a:pt x="150888" y="1547194"/>
                </a:cubicBezTo>
                <a:lnTo>
                  <a:pt x="150888" y="1538423"/>
                </a:lnTo>
                <a:cubicBezTo>
                  <a:pt x="147343" y="1536595"/>
                  <a:pt x="143469" y="1534987"/>
                  <a:pt x="139266" y="1533599"/>
                </a:cubicBezTo>
                <a:cubicBezTo>
                  <a:pt x="135063" y="1532210"/>
                  <a:pt x="130751" y="1531479"/>
                  <a:pt x="126329" y="1531406"/>
                </a:cubicBezTo>
                <a:lnTo>
                  <a:pt x="96507" y="1533160"/>
                </a:lnTo>
                <a:cubicBezTo>
                  <a:pt x="96800" y="1528994"/>
                  <a:pt x="97969" y="1525486"/>
                  <a:pt x="100016" y="1522635"/>
                </a:cubicBezTo>
                <a:cubicBezTo>
                  <a:pt x="102062" y="1519784"/>
                  <a:pt x="103232" y="1516276"/>
                  <a:pt x="103524" y="1512110"/>
                </a:cubicBezTo>
                <a:cubicBezTo>
                  <a:pt x="103816" y="1512146"/>
                  <a:pt x="104986" y="1512073"/>
                  <a:pt x="107032" y="1511891"/>
                </a:cubicBezTo>
                <a:cubicBezTo>
                  <a:pt x="109079" y="1511708"/>
                  <a:pt x="110248" y="1511196"/>
                  <a:pt x="110541" y="1510356"/>
                </a:cubicBezTo>
                <a:cubicBezTo>
                  <a:pt x="110066" y="1509369"/>
                  <a:pt x="107946" y="1508272"/>
                  <a:pt x="104182" y="1507067"/>
                </a:cubicBezTo>
                <a:cubicBezTo>
                  <a:pt x="100418" y="1505861"/>
                  <a:pt x="97859" y="1505203"/>
                  <a:pt x="96507" y="1505093"/>
                </a:cubicBezTo>
                <a:cubicBezTo>
                  <a:pt x="96251" y="1499575"/>
                  <a:pt x="96763" y="1491754"/>
                  <a:pt x="98042" y="1481631"/>
                </a:cubicBezTo>
                <a:cubicBezTo>
                  <a:pt x="99321" y="1471508"/>
                  <a:pt x="102903" y="1465880"/>
                  <a:pt x="108787" y="1464747"/>
                </a:cubicBezTo>
                <a:cubicBezTo>
                  <a:pt x="108677" y="1463321"/>
                  <a:pt x="108019" y="1460471"/>
                  <a:pt x="106813" y="1456195"/>
                </a:cubicBezTo>
                <a:cubicBezTo>
                  <a:pt x="105607" y="1451919"/>
                  <a:pt x="104511" y="1449507"/>
                  <a:pt x="103524" y="1448959"/>
                </a:cubicBezTo>
                <a:lnTo>
                  <a:pt x="103524" y="1454222"/>
                </a:lnTo>
                <a:cubicBezTo>
                  <a:pt x="103378" y="1460800"/>
                  <a:pt x="101477" y="1464308"/>
                  <a:pt x="97823" y="1464747"/>
                </a:cubicBezTo>
                <a:cubicBezTo>
                  <a:pt x="94168" y="1465185"/>
                  <a:pt x="89637" y="1465185"/>
                  <a:pt x="84228" y="1464747"/>
                </a:cubicBezTo>
                <a:lnTo>
                  <a:pt x="70194" y="1471764"/>
                </a:lnTo>
                <a:cubicBezTo>
                  <a:pt x="68002" y="1470375"/>
                  <a:pt x="64932" y="1468767"/>
                  <a:pt x="60985" y="1466940"/>
                </a:cubicBezTo>
                <a:cubicBezTo>
                  <a:pt x="57038" y="1465112"/>
                  <a:pt x="54845" y="1466136"/>
                  <a:pt x="54407" y="1470009"/>
                </a:cubicBezTo>
                <a:lnTo>
                  <a:pt x="29848" y="1471764"/>
                </a:lnTo>
                <a:cubicBezTo>
                  <a:pt x="27071" y="1477026"/>
                  <a:pt x="23416" y="1481850"/>
                  <a:pt x="18884" y="1486236"/>
                </a:cubicBezTo>
                <a:cubicBezTo>
                  <a:pt x="14353" y="1490621"/>
                  <a:pt x="9821" y="1494568"/>
                  <a:pt x="5289" y="1498076"/>
                </a:cubicBezTo>
                <a:cubicBezTo>
                  <a:pt x="2768" y="1497638"/>
                  <a:pt x="1233" y="1495445"/>
                  <a:pt x="685" y="1491498"/>
                </a:cubicBezTo>
                <a:cubicBezTo>
                  <a:pt x="137" y="1487551"/>
                  <a:pt x="-83" y="1484481"/>
                  <a:pt x="27" y="1482289"/>
                </a:cubicBezTo>
                <a:cubicBezTo>
                  <a:pt x="12270" y="1471983"/>
                  <a:pt x="24184" y="1457949"/>
                  <a:pt x="35768" y="1440188"/>
                </a:cubicBezTo>
                <a:cubicBezTo>
                  <a:pt x="47353" y="1422427"/>
                  <a:pt x="53566" y="1404885"/>
                  <a:pt x="54407" y="1387563"/>
                </a:cubicBezTo>
                <a:lnTo>
                  <a:pt x="82474" y="1371775"/>
                </a:lnTo>
                <a:cubicBezTo>
                  <a:pt x="82547" y="1368193"/>
                  <a:pt x="83716" y="1365270"/>
                  <a:pt x="85982" y="1363004"/>
                </a:cubicBezTo>
                <a:cubicBezTo>
                  <a:pt x="88248" y="1360738"/>
                  <a:pt x="91172" y="1359569"/>
                  <a:pt x="94753" y="1359496"/>
                </a:cubicBezTo>
                <a:lnTo>
                  <a:pt x="96507" y="1359496"/>
                </a:lnTo>
                <a:cubicBezTo>
                  <a:pt x="96471" y="1356681"/>
                  <a:pt x="96982" y="1353539"/>
                  <a:pt x="98042" y="1350067"/>
                </a:cubicBezTo>
                <a:cubicBezTo>
                  <a:pt x="99102" y="1346595"/>
                  <a:pt x="100929" y="1343891"/>
                  <a:pt x="103524" y="1341954"/>
                </a:cubicBezTo>
                <a:cubicBezTo>
                  <a:pt x="103232" y="1336399"/>
                  <a:pt x="105571" y="1333475"/>
                  <a:pt x="110541" y="1333183"/>
                </a:cubicBezTo>
                <a:cubicBezTo>
                  <a:pt x="112368" y="1333292"/>
                  <a:pt x="113976" y="1333073"/>
                  <a:pt x="115365" y="1332525"/>
                </a:cubicBezTo>
                <a:cubicBezTo>
                  <a:pt x="116753" y="1331977"/>
                  <a:pt x="117484" y="1330442"/>
                  <a:pt x="117557" y="1327920"/>
                </a:cubicBezTo>
                <a:cubicBezTo>
                  <a:pt x="117265" y="1319770"/>
                  <a:pt x="118288" y="1315020"/>
                  <a:pt x="120627" y="1313667"/>
                </a:cubicBezTo>
                <a:cubicBezTo>
                  <a:pt x="122967" y="1312315"/>
                  <a:pt x="128375" y="1310634"/>
                  <a:pt x="136854" y="1308624"/>
                </a:cubicBezTo>
                <a:lnTo>
                  <a:pt x="150888" y="1298099"/>
                </a:lnTo>
                <a:cubicBezTo>
                  <a:pt x="152715" y="1298099"/>
                  <a:pt x="154323" y="1297660"/>
                  <a:pt x="155712" y="1296783"/>
                </a:cubicBezTo>
                <a:cubicBezTo>
                  <a:pt x="157100" y="1295906"/>
                  <a:pt x="157831" y="1294591"/>
                  <a:pt x="157904" y="1292836"/>
                </a:cubicBezTo>
                <a:cubicBezTo>
                  <a:pt x="157758" y="1290168"/>
                  <a:pt x="158050" y="1288049"/>
                  <a:pt x="158781" y="1286477"/>
                </a:cubicBezTo>
                <a:cubicBezTo>
                  <a:pt x="159512" y="1284906"/>
                  <a:pt x="161559" y="1284102"/>
                  <a:pt x="164921" y="1284065"/>
                </a:cubicBezTo>
                <a:lnTo>
                  <a:pt x="178955" y="1268278"/>
                </a:lnTo>
                <a:lnTo>
                  <a:pt x="192988" y="1236702"/>
                </a:lnTo>
                <a:cubicBezTo>
                  <a:pt x="197995" y="1235935"/>
                  <a:pt x="203769" y="1234400"/>
                  <a:pt x="210311" y="1232098"/>
                </a:cubicBezTo>
                <a:cubicBezTo>
                  <a:pt x="216852" y="1229795"/>
                  <a:pt x="220434" y="1226068"/>
                  <a:pt x="221055" y="1220915"/>
                </a:cubicBezTo>
                <a:cubicBezTo>
                  <a:pt x="221055" y="1217406"/>
                  <a:pt x="222809" y="1215652"/>
                  <a:pt x="226318" y="1215652"/>
                </a:cubicBezTo>
                <a:cubicBezTo>
                  <a:pt x="235089" y="1214336"/>
                  <a:pt x="238158" y="1209074"/>
                  <a:pt x="235527" y="1199864"/>
                </a:cubicBezTo>
                <a:cubicBezTo>
                  <a:pt x="232896" y="1190655"/>
                  <a:pt x="235089" y="1185392"/>
                  <a:pt x="242105" y="1184077"/>
                </a:cubicBezTo>
                <a:cubicBezTo>
                  <a:pt x="243202" y="1178376"/>
                  <a:pt x="247587" y="1173552"/>
                  <a:pt x="255262" y="1169605"/>
                </a:cubicBezTo>
                <a:cubicBezTo>
                  <a:pt x="262936" y="1165658"/>
                  <a:pt x="267322" y="1159957"/>
                  <a:pt x="268418" y="1152501"/>
                </a:cubicBezTo>
                <a:cubicBezTo>
                  <a:pt x="271634" y="1152209"/>
                  <a:pt x="273973" y="1151040"/>
                  <a:pt x="275435" y="1148993"/>
                </a:cubicBezTo>
                <a:cubicBezTo>
                  <a:pt x="276897" y="1146946"/>
                  <a:pt x="279236" y="1145777"/>
                  <a:pt x="282452" y="1145485"/>
                </a:cubicBezTo>
                <a:lnTo>
                  <a:pt x="324552" y="1105138"/>
                </a:lnTo>
                <a:cubicBezTo>
                  <a:pt x="329997" y="1104517"/>
                  <a:pt x="335333" y="1100936"/>
                  <a:pt x="340559" y="1094394"/>
                </a:cubicBezTo>
                <a:cubicBezTo>
                  <a:pt x="345785" y="1087852"/>
                  <a:pt x="349805" y="1082078"/>
                  <a:pt x="352619" y="1077071"/>
                </a:cubicBezTo>
                <a:lnTo>
                  <a:pt x="368407" y="1070055"/>
                </a:lnTo>
                <a:lnTo>
                  <a:pt x="375424" y="1063038"/>
                </a:lnTo>
                <a:lnTo>
                  <a:pt x="391211" y="1063038"/>
                </a:lnTo>
                <a:lnTo>
                  <a:pt x="401736" y="1049004"/>
                </a:lnTo>
                <a:lnTo>
                  <a:pt x="406999" y="1047250"/>
                </a:lnTo>
                <a:cubicBezTo>
                  <a:pt x="411275" y="1040087"/>
                  <a:pt x="415879" y="1032924"/>
                  <a:pt x="420813" y="1025761"/>
                </a:cubicBezTo>
                <a:cubicBezTo>
                  <a:pt x="425747" y="1018598"/>
                  <a:pt x="431667" y="1012313"/>
                  <a:pt x="438574" y="1006904"/>
                </a:cubicBezTo>
                <a:cubicBezTo>
                  <a:pt x="447272" y="1006392"/>
                  <a:pt x="452242" y="1004346"/>
                  <a:pt x="453485" y="1000764"/>
                </a:cubicBezTo>
                <a:cubicBezTo>
                  <a:pt x="454727" y="997183"/>
                  <a:pt x="457943" y="995136"/>
                  <a:pt x="463133" y="994624"/>
                </a:cubicBezTo>
                <a:cubicBezTo>
                  <a:pt x="469126" y="987462"/>
                  <a:pt x="474681" y="979860"/>
                  <a:pt x="479798" y="971820"/>
                </a:cubicBezTo>
                <a:cubicBezTo>
                  <a:pt x="484914" y="963780"/>
                  <a:pt x="490469" y="956179"/>
                  <a:pt x="496462" y="949016"/>
                </a:cubicBezTo>
                <a:cubicBezTo>
                  <a:pt x="497705" y="943388"/>
                  <a:pt x="502675" y="938856"/>
                  <a:pt x="511373" y="935421"/>
                </a:cubicBezTo>
                <a:cubicBezTo>
                  <a:pt x="520071" y="931985"/>
                  <a:pt x="525041" y="926577"/>
                  <a:pt x="526284" y="919194"/>
                </a:cubicBezTo>
                <a:cubicBezTo>
                  <a:pt x="530157" y="915540"/>
                  <a:pt x="534251" y="911008"/>
                  <a:pt x="538563" y="905600"/>
                </a:cubicBezTo>
                <a:cubicBezTo>
                  <a:pt x="542875" y="900191"/>
                  <a:pt x="545214" y="894782"/>
                  <a:pt x="545580" y="889373"/>
                </a:cubicBezTo>
                <a:cubicBezTo>
                  <a:pt x="550952" y="888715"/>
                  <a:pt x="555995" y="885207"/>
                  <a:pt x="560710" y="878848"/>
                </a:cubicBezTo>
                <a:cubicBezTo>
                  <a:pt x="565424" y="872489"/>
                  <a:pt x="569152" y="867227"/>
                  <a:pt x="571893" y="863060"/>
                </a:cubicBezTo>
                <a:lnTo>
                  <a:pt x="594697" y="852535"/>
                </a:lnTo>
                <a:lnTo>
                  <a:pt x="601714" y="840256"/>
                </a:lnTo>
                <a:cubicBezTo>
                  <a:pt x="603102" y="831229"/>
                  <a:pt x="609973" y="822970"/>
                  <a:pt x="622325" y="815478"/>
                </a:cubicBezTo>
                <a:cubicBezTo>
                  <a:pt x="634678" y="807986"/>
                  <a:pt x="644180" y="802797"/>
                  <a:pt x="650831" y="799910"/>
                </a:cubicBezTo>
                <a:lnTo>
                  <a:pt x="663110" y="782368"/>
                </a:lnTo>
                <a:lnTo>
                  <a:pt x="677144" y="777105"/>
                </a:lnTo>
                <a:lnTo>
                  <a:pt x="685915" y="757809"/>
                </a:lnTo>
                <a:cubicBezTo>
                  <a:pt x="689642" y="757992"/>
                  <a:pt x="693151" y="757627"/>
                  <a:pt x="696440" y="756713"/>
                </a:cubicBezTo>
                <a:cubicBezTo>
                  <a:pt x="699729" y="755799"/>
                  <a:pt x="701483" y="753241"/>
                  <a:pt x="701702" y="749038"/>
                </a:cubicBezTo>
                <a:cubicBezTo>
                  <a:pt x="701300" y="743483"/>
                  <a:pt x="701666" y="738367"/>
                  <a:pt x="702799" y="733689"/>
                </a:cubicBezTo>
                <a:cubicBezTo>
                  <a:pt x="703932" y="729011"/>
                  <a:pt x="708244" y="726526"/>
                  <a:pt x="715736" y="726234"/>
                </a:cubicBezTo>
                <a:cubicBezTo>
                  <a:pt x="719244" y="726526"/>
                  <a:pt x="722753" y="727696"/>
                  <a:pt x="726261" y="729742"/>
                </a:cubicBezTo>
                <a:cubicBezTo>
                  <a:pt x="728783" y="729157"/>
                  <a:pt x="730318" y="726380"/>
                  <a:pt x="730866" y="721410"/>
                </a:cubicBezTo>
                <a:cubicBezTo>
                  <a:pt x="731414" y="716440"/>
                  <a:pt x="731633" y="712785"/>
                  <a:pt x="731524" y="710446"/>
                </a:cubicBezTo>
                <a:cubicBezTo>
                  <a:pt x="739015" y="712529"/>
                  <a:pt x="743766" y="710994"/>
                  <a:pt x="745776" y="705841"/>
                </a:cubicBezTo>
                <a:cubicBezTo>
                  <a:pt x="747786" y="700688"/>
                  <a:pt x="749467" y="695207"/>
                  <a:pt x="750820" y="689396"/>
                </a:cubicBezTo>
                <a:cubicBezTo>
                  <a:pt x="752939" y="689432"/>
                  <a:pt x="755717" y="688921"/>
                  <a:pt x="759152" y="687861"/>
                </a:cubicBezTo>
                <a:cubicBezTo>
                  <a:pt x="762587" y="686801"/>
                  <a:pt x="764488" y="684974"/>
                  <a:pt x="764853" y="682379"/>
                </a:cubicBezTo>
                <a:lnTo>
                  <a:pt x="775378" y="680625"/>
                </a:lnTo>
                <a:lnTo>
                  <a:pt x="780641" y="666591"/>
                </a:lnTo>
                <a:cubicBezTo>
                  <a:pt x="781701" y="665678"/>
                  <a:pt x="783089" y="664435"/>
                  <a:pt x="784807" y="662864"/>
                </a:cubicBezTo>
                <a:cubicBezTo>
                  <a:pt x="786525" y="661292"/>
                  <a:pt x="787475" y="659611"/>
                  <a:pt x="787658" y="657821"/>
                </a:cubicBezTo>
                <a:cubicBezTo>
                  <a:pt x="787219" y="655518"/>
                  <a:pt x="785465" y="654422"/>
                  <a:pt x="782395" y="654531"/>
                </a:cubicBezTo>
                <a:cubicBezTo>
                  <a:pt x="779325" y="654641"/>
                  <a:pt x="777571" y="653983"/>
                  <a:pt x="777132" y="652558"/>
                </a:cubicBezTo>
                <a:cubicBezTo>
                  <a:pt x="777315" y="651681"/>
                  <a:pt x="778265" y="650804"/>
                  <a:pt x="779983" y="649927"/>
                </a:cubicBezTo>
                <a:cubicBezTo>
                  <a:pt x="781701" y="649050"/>
                  <a:pt x="783089" y="648172"/>
                  <a:pt x="784149" y="647295"/>
                </a:cubicBezTo>
                <a:lnTo>
                  <a:pt x="789412" y="640279"/>
                </a:lnTo>
                <a:cubicBezTo>
                  <a:pt x="789631" y="642873"/>
                  <a:pt x="790947" y="644701"/>
                  <a:pt x="793359" y="645760"/>
                </a:cubicBezTo>
                <a:cubicBezTo>
                  <a:pt x="795771" y="646820"/>
                  <a:pt x="797963" y="647332"/>
                  <a:pt x="799937" y="647295"/>
                </a:cubicBezTo>
                <a:lnTo>
                  <a:pt x="813970" y="640279"/>
                </a:lnTo>
                <a:cubicBezTo>
                  <a:pt x="815323" y="627013"/>
                  <a:pt x="818319" y="618899"/>
                  <a:pt x="822961" y="615939"/>
                </a:cubicBezTo>
                <a:cubicBezTo>
                  <a:pt x="827602" y="612979"/>
                  <a:pt x="836300" y="610567"/>
                  <a:pt x="849054" y="608703"/>
                </a:cubicBezTo>
                <a:lnTo>
                  <a:pt x="859579" y="592916"/>
                </a:lnTo>
                <a:lnTo>
                  <a:pt x="863088" y="577128"/>
                </a:lnTo>
                <a:cubicBezTo>
                  <a:pt x="872151" y="574095"/>
                  <a:pt x="881214" y="568759"/>
                  <a:pt x="890277" y="561121"/>
                </a:cubicBezTo>
                <a:cubicBezTo>
                  <a:pt x="899341" y="553483"/>
                  <a:pt x="906650" y="545955"/>
                  <a:pt x="912205" y="538536"/>
                </a:cubicBezTo>
                <a:cubicBezTo>
                  <a:pt x="915786" y="539376"/>
                  <a:pt x="918710" y="539011"/>
                  <a:pt x="920976" y="537439"/>
                </a:cubicBezTo>
                <a:cubicBezTo>
                  <a:pt x="923242" y="535868"/>
                  <a:pt x="924411" y="533310"/>
                  <a:pt x="924484" y="529765"/>
                </a:cubicBezTo>
                <a:lnTo>
                  <a:pt x="931501" y="515731"/>
                </a:lnTo>
                <a:lnTo>
                  <a:pt x="947289" y="510469"/>
                </a:lnTo>
                <a:lnTo>
                  <a:pt x="950797" y="487664"/>
                </a:lnTo>
                <a:lnTo>
                  <a:pt x="975356" y="461351"/>
                </a:lnTo>
                <a:cubicBezTo>
                  <a:pt x="980801" y="460694"/>
                  <a:pt x="986137" y="457185"/>
                  <a:pt x="991363" y="450826"/>
                </a:cubicBezTo>
                <a:cubicBezTo>
                  <a:pt x="996589" y="444467"/>
                  <a:pt x="1000609" y="439205"/>
                  <a:pt x="1003423" y="435039"/>
                </a:cubicBezTo>
                <a:cubicBezTo>
                  <a:pt x="1006017" y="435733"/>
                  <a:pt x="1007845" y="435221"/>
                  <a:pt x="1008904" y="433504"/>
                </a:cubicBezTo>
                <a:cubicBezTo>
                  <a:pt x="1009964" y="431786"/>
                  <a:pt x="1010476" y="429959"/>
                  <a:pt x="1010439" y="428022"/>
                </a:cubicBezTo>
                <a:lnTo>
                  <a:pt x="1024473" y="405217"/>
                </a:lnTo>
                <a:cubicBezTo>
                  <a:pt x="1028054" y="405473"/>
                  <a:pt x="1030978" y="405400"/>
                  <a:pt x="1033244" y="404998"/>
                </a:cubicBezTo>
                <a:cubicBezTo>
                  <a:pt x="1035510" y="404596"/>
                  <a:pt x="1036679" y="402330"/>
                  <a:pt x="1036752" y="398201"/>
                </a:cubicBezTo>
                <a:lnTo>
                  <a:pt x="1036752" y="392938"/>
                </a:lnTo>
                <a:cubicBezTo>
                  <a:pt x="1040334" y="392792"/>
                  <a:pt x="1043257" y="391330"/>
                  <a:pt x="1045523" y="388553"/>
                </a:cubicBezTo>
                <a:cubicBezTo>
                  <a:pt x="1047789" y="385775"/>
                  <a:pt x="1048958" y="382559"/>
                  <a:pt x="1049031" y="378905"/>
                </a:cubicBezTo>
                <a:cubicBezTo>
                  <a:pt x="1052759" y="378028"/>
                  <a:pt x="1056267" y="376273"/>
                  <a:pt x="1059557" y="373642"/>
                </a:cubicBezTo>
                <a:cubicBezTo>
                  <a:pt x="1062846" y="371011"/>
                  <a:pt x="1064600" y="367502"/>
                  <a:pt x="1064819" y="363117"/>
                </a:cubicBezTo>
                <a:lnTo>
                  <a:pt x="1078853" y="350838"/>
                </a:lnTo>
                <a:cubicBezTo>
                  <a:pt x="1081447" y="352299"/>
                  <a:pt x="1083275" y="352007"/>
                  <a:pt x="1084335" y="349961"/>
                </a:cubicBezTo>
                <a:cubicBezTo>
                  <a:pt x="1085394" y="347914"/>
                  <a:pt x="1085906" y="345868"/>
                  <a:pt x="1085869" y="343821"/>
                </a:cubicBezTo>
                <a:cubicBezTo>
                  <a:pt x="1081740" y="343565"/>
                  <a:pt x="1076404" y="343638"/>
                  <a:pt x="1069862" y="344040"/>
                </a:cubicBezTo>
                <a:cubicBezTo>
                  <a:pt x="1063321" y="344442"/>
                  <a:pt x="1059301" y="346708"/>
                  <a:pt x="1057802" y="350838"/>
                </a:cubicBezTo>
                <a:cubicBezTo>
                  <a:pt x="1049945" y="350911"/>
                  <a:pt x="1042417" y="352080"/>
                  <a:pt x="1035217" y="354346"/>
                </a:cubicBezTo>
                <a:cubicBezTo>
                  <a:pt x="1028018" y="356612"/>
                  <a:pt x="1020928" y="359536"/>
                  <a:pt x="1013948" y="363117"/>
                </a:cubicBezTo>
                <a:lnTo>
                  <a:pt x="999914" y="363117"/>
                </a:lnTo>
                <a:lnTo>
                  <a:pt x="992897" y="370134"/>
                </a:lnTo>
                <a:cubicBezTo>
                  <a:pt x="986392" y="369841"/>
                  <a:pt x="982299" y="369988"/>
                  <a:pt x="980618" y="370572"/>
                </a:cubicBezTo>
                <a:cubicBezTo>
                  <a:pt x="978937" y="371157"/>
                  <a:pt x="976598" y="373934"/>
                  <a:pt x="973601" y="378905"/>
                </a:cubicBezTo>
                <a:lnTo>
                  <a:pt x="947289" y="378905"/>
                </a:lnTo>
                <a:cubicBezTo>
                  <a:pt x="946996" y="383875"/>
                  <a:pt x="944073" y="386214"/>
                  <a:pt x="938518" y="385921"/>
                </a:cubicBezTo>
                <a:cubicBezTo>
                  <a:pt x="929893" y="385995"/>
                  <a:pt x="921707" y="386725"/>
                  <a:pt x="913959" y="388114"/>
                </a:cubicBezTo>
                <a:cubicBezTo>
                  <a:pt x="906211" y="389503"/>
                  <a:pt x="898025" y="391111"/>
                  <a:pt x="889400" y="392938"/>
                </a:cubicBezTo>
                <a:lnTo>
                  <a:pt x="878875" y="405217"/>
                </a:lnTo>
                <a:lnTo>
                  <a:pt x="849054" y="419251"/>
                </a:lnTo>
                <a:cubicBezTo>
                  <a:pt x="844998" y="419543"/>
                  <a:pt x="841708" y="420713"/>
                  <a:pt x="839187" y="422759"/>
                </a:cubicBezTo>
                <a:cubicBezTo>
                  <a:pt x="836665" y="424806"/>
                  <a:pt x="832938" y="425975"/>
                  <a:pt x="828004" y="426268"/>
                </a:cubicBezTo>
                <a:lnTo>
                  <a:pt x="813970" y="440301"/>
                </a:lnTo>
                <a:cubicBezTo>
                  <a:pt x="811083" y="439388"/>
                  <a:pt x="808087" y="439461"/>
                  <a:pt x="804980" y="440521"/>
                </a:cubicBezTo>
                <a:cubicBezTo>
                  <a:pt x="801874" y="441580"/>
                  <a:pt x="800193" y="443846"/>
                  <a:pt x="799937" y="447318"/>
                </a:cubicBezTo>
                <a:cubicBezTo>
                  <a:pt x="797123" y="449913"/>
                  <a:pt x="793541" y="451740"/>
                  <a:pt x="789192" y="452800"/>
                </a:cubicBezTo>
                <a:cubicBezTo>
                  <a:pt x="784844" y="453860"/>
                  <a:pt x="780824" y="454371"/>
                  <a:pt x="777132" y="454335"/>
                </a:cubicBezTo>
                <a:cubicBezTo>
                  <a:pt x="755790" y="464567"/>
                  <a:pt x="735324" y="475677"/>
                  <a:pt x="715736" y="487664"/>
                </a:cubicBezTo>
                <a:lnTo>
                  <a:pt x="703457" y="475385"/>
                </a:lnTo>
                <a:lnTo>
                  <a:pt x="689423" y="487664"/>
                </a:lnTo>
                <a:cubicBezTo>
                  <a:pt x="683503" y="488322"/>
                  <a:pt x="678240" y="490953"/>
                  <a:pt x="673635" y="495558"/>
                </a:cubicBezTo>
                <a:cubicBezTo>
                  <a:pt x="669031" y="500163"/>
                  <a:pt x="663768" y="502794"/>
                  <a:pt x="657848" y="503452"/>
                </a:cubicBezTo>
                <a:lnTo>
                  <a:pt x="654339" y="487664"/>
                </a:lnTo>
                <a:lnTo>
                  <a:pt x="650831" y="506960"/>
                </a:lnTo>
                <a:lnTo>
                  <a:pt x="628027" y="515731"/>
                </a:lnTo>
                <a:cubicBezTo>
                  <a:pt x="625688" y="516316"/>
                  <a:pt x="621156" y="518655"/>
                  <a:pt x="614432" y="522748"/>
                </a:cubicBezTo>
                <a:cubicBezTo>
                  <a:pt x="607707" y="526841"/>
                  <a:pt x="602298" y="529180"/>
                  <a:pt x="598205" y="529765"/>
                </a:cubicBezTo>
                <a:cubicBezTo>
                  <a:pt x="595501" y="529655"/>
                  <a:pt x="592577" y="528997"/>
                  <a:pt x="589434" y="527791"/>
                </a:cubicBezTo>
                <a:cubicBezTo>
                  <a:pt x="586291" y="526585"/>
                  <a:pt x="583368" y="525489"/>
                  <a:pt x="580663" y="524502"/>
                </a:cubicBezTo>
                <a:cubicBezTo>
                  <a:pt x="580042" y="529948"/>
                  <a:pt x="576461" y="535283"/>
                  <a:pt x="569919" y="540509"/>
                </a:cubicBezTo>
                <a:cubicBezTo>
                  <a:pt x="563377" y="545735"/>
                  <a:pt x="557603" y="549755"/>
                  <a:pt x="552596" y="552569"/>
                </a:cubicBezTo>
                <a:cubicBezTo>
                  <a:pt x="552304" y="557539"/>
                  <a:pt x="549380" y="559878"/>
                  <a:pt x="543826" y="559586"/>
                </a:cubicBezTo>
                <a:lnTo>
                  <a:pt x="538563" y="559586"/>
                </a:lnTo>
                <a:cubicBezTo>
                  <a:pt x="536663" y="562400"/>
                  <a:pt x="533885" y="565104"/>
                  <a:pt x="530231" y="567699"/>
                </a:cubicBezTo>
                <a:cubicBezTo>
                  <a:pt x="526576" y="570294"/>
                  <a:pt x="522921" y="571683"/>
                  <a:pt x="519267" y="571865"/>
                </a:cubicBezTo>
                <a:cubicBezTo>
                  <a:pt x="519121" y="566932"/>
                  <a:pt x="518097" y="564958"/>
                  <a:pt x="516197" y="565945"/>
                </a:cubicBezTo>
                <a:cubicBezTo>
                  <a:pt x="514297" y="566932"/>
                  <a:pt x="512396" y="568905"/>
                  <a:pt x="510496" y="571865"/>
                </a:cubicBezTo>
                <a:cubicBezTo>
                  <a:pt x="503333" y="572450"/>
                  <a:pt x="499240" y="574789"/>
                  <a:pt x="498217" y="578882"/>
                </a:cubicBezTo>
                <a:cubicBezTo>
                  <a:pt x="497193" y="582975"/>
                  <a:pt x="494854" y="585314"/>
                  <a:pt x="491200" y="585899"/>
                </a:cubicBezTo>
                <a:lnTo>
                  <a:pt x="482429" y="592916"/>
                </a:lnTo>
                <a:cubicBezTo>
                  <a:pt x="481369" y="592842"/>
                  <a:pt x="479980" y="592989"/>
                  <a:pt x="478263" y="593354"/>
                </a:cubicBezTo>
                <a:cubicBezTo>
                  <a:pt x="476545" y="593720"/>
                  <a:pt x="475595" y="594743"/>
                  <a:pt x="475412" y="596424"/>
                </a:cubicBezTo>
                <a:lnTo>
                  <a:pt x="475412" y="599932"/>
                </a:lnTo>
                <a:lnTo>
                  <a:pt x="457870" y="599932"/>
                </a:lnTo>
                <a:lnTo>
                  <a:pt x="447345" y="612212"/>
                </a:lnTo>
                <a:cubicBezTo>
                  <a:pt x="443691" y="612139"/>
                  <a:pt x="440036" y="612723"/>
                  <a:pt x="436382" y="613966"/>
                </a:cubicBezTo>
                <a:cubicBezTo>
                  <a:pt x="432727" y="615208"/>
                  <a:pt x="429950" y="617547"/>
                  <a:pt x="428049" y="620983"/>
                </a:cubicBezTo>
                <a:cubicBezTo>
                  <a:pt x="420301" y="623906"/>
                  <a:pt x="413431" y="628584"/>
                  <a:pt x="407437" y="635016"/>
                </a:cubicBezTo>
                <a:cubicBezTo>
                  <a:pt x="401444" y="641448"/>
                  <a:pt x="395450" y="647880"/>
                  <a:pt x="389457" y="654312"/>
                </a:cubicBezTo>
                <a:lnTo>
                  <a:pt x="371915" y="661329"/>
                </a:lnTo>
                <a:lnTo>
                  <a:pt x="363144" y="677117"/>
                </a:lnTo>
                <a:lnTo>
                  <a:pt x="329815" y="689396"/>
                </a:lnTo>
                <a:cubicBezTo>
                  <a:pt x="336539" y="676824"/>
                  <a:pt x="344140" y="665130"/>
                  <a:pt x="352619" y="654312"/>
                </a:cubicBezTo>
                <a:lnTo>
                  <a:pt x="368407" y="647295"/>
                </a:lnTo>
                <a:cubicBezTo>
                  <a:pt x="368370" y="638597"/>
                  <a:pt x="371075" y="634066"/>
                  <a:pt x="376520" y="633700"/>
                </a:cubicBezTo>
                <a:cubicBezTo>
                  <a:pt x="381965" y="633335"/>
                  <a:pt x="385108" y="631435"/>
                  <a:pt x="385949" y="627999"/>
                </a:cubicBezTo>
                <a:cubicBezTo>
                  <a:pt x="385876" y="625405"/>
                  <a:pt x="385145" y="623577"/>
                  <a:pt x="383756" y="622518"/>
                </a:cubicBezTo>
                <a:cubicBezTo>
                  <a:pt x="382367" y="621458"/>
                  <a:pt x="380759" y="620946"/>
                  <a:pt x="378932" y="620983"/>
                </a:cubicBezTo>
                <a:cubicBezTo>
                  <a:pt x="378968" y="619155"/>
                  <a:pt x="378895" y="617547"/>
                  <a:pt x="378713" y="616159"/>
                </a:cubicBezTo>
                <a:cubicBezTo>
                  <a:pt x="378530" y="614770"/>
                  <a:pt x="378018" y="614039"/>
                  <a:pt x="377178" y="613966"/>
                </a:cubicBezTo>
                <a:cubicBezTo>
                  <a:pt x="376191" y="614149"/>
                  <a:pt x="375095" y="615099"/>
                  <a:pt x="373889" y="616816"/>
                </a:cubicBezTo>
                <a:cubicBezTo>
                  <a:pt x="372683" y="618534"/>
                  <a:pt x="372025" y="619923"/>
                  <a:pt x="371915" y="620983"/>
                </a:cubicBezTo>
                <a:lnTo>
                  <a:pt x="359636" y="620983"/>
                </a:lnTo>
                <a:lnTo>
                  <a:pt x="356127" y="633262"/>
                </a:lnTo>
                <a:cubicBezTo>
                  <a:pt x="345529" y="639475"/>
                  <a:pt x="335589" y="646784"/>
                  <a:pt x="326306" y="655189"/>
                </a:cubicBezTo>
                <a:cubicBezTo>
                  <a:pt x="317024" y="663595"/>
                  <a:pt x="308837" y="672658"/>
                  <a:pt x="301748" y="682379"/>
                </a:cubicBezTo>
                <a:cubicBezTo>
                  <a:pt x="300761" y="682343"/>
                  <a:pt x="299665" y="681977"/>
                  <a:pt x="298459" y="681283"/>
                </a:cubicBezTo>
                <a:cubicBezTo>
                  <a:pt x="297253" y="680588"/>
                  <a:pt x="296595" y="679784"/>
                  <a:pt x="296485" y="678871"/>
                </a:cubicBezTo>
                <a:cubicBezTo>
                  <a:pt x="296960" y="671671"/>
                  <a:pt x="299957" y="664581"/>
                  <a:pt x="305475" y="657601"/>
                </a:cubicBezTo>
                <a:cubicBezTo>
                  <a:pt x="310994" y="650621"/>
                  <a:pt x="316183" y="644847"/>
                  <a:pt x="321044" y="640279"/>
                </a:cubicBezTo>
                <a:lnTo>
                  <a:pt x="329815" y="638524"/>
                </a:lnTo>
                <a:lnTo>
                  <a:pt x="338586" y="626245"/>
                </a:lnTo>
                <a:cubicBezTo>
                  <a:pt x="339463" y="617291"/>
                  <a:pt x="342971" y="611079"/>
                  <a:pt x="349111" y="607607"/>
                </a:cubicBezTo>
                <a:cubicBezTo>
                  <a:pt x="355250" y="604135"/>
                  <a:pt x="358759" y="599238"/>
                  <a:pt x="359636" y="592916"/>
                </a:cubicBezTo>
                <a:lnTo>
                  <a:pt x="371915" y="578882"/>
                </a:lnTo>
                <a:cubicBezTo>
                  <a:pt x="372975" y="578955"/>
                  <a:pt x="374364" y="578809"/>
                  <a:pt x="376081" y="578444"/>
                </a:cubicBezTo>
                <a:cubicBezTo>
                  <a:pt x="377799" y="578078"/>
                  <a:pt x="378749" y="577055"/>
                  <a:pt x="378932" y="575374"/>
                </a:cubicBezTo>
                <a:cubicBezTo>
                  <a:pt x="378859" y="573510"/>
                  <a:pt x="378128" y="571536"/>
                  <a:pt x="376739" y="569453"/>
                </a:cubicBezTo>
                <a:cubicBezTo>
                  <a:pt x="375350" y="567370"/>
                  <a:pt x="373742" y="565835"/>
                  <a:pt x="371915" y="564849"/>
                </a:cubicBezTo>
                <a:cubicBezTo>
                  <a:pt x="367566" y="569380"/>
                  <a:pt x="361353" y="571719"/>
                  <a:pt x="353277" y="571865"/>
                </a:cubicBezTo>
                <a:cubicBezTo>
                  <a:pt x="345200" y="572011"/>
                  <a:pt x="340303" y="574350"/>
                  <a:pt x="338586" y="578882"/>
                </a:cubicBezTo>
                <a:cubicBezTo>
                  <a:pt x="336758" y="578919"/>
                  <a:pt x="335150" y="578407"/>
                  <a:pt x="333762" y="577347"/>
                </a:cubicBezTo>
                <a:cubicBezTo>
                  <a:pt x="332373" y="576287"/>
                  <a:pt x="331642" y="574460"/>
                  <a:pt x="331569" y="571865"/>
                </a:cubicBezTo>
                <a:cubicBezTo>
                  <a:pt x="331861" y="567480"/>
                  <a:pt x="333031" y="563094"/>
                  <a:pt x="335077" y="558709"/>
                </a:cubicBezTo>
                <a:cubicBezTo>
                  <a:pt x="337124" y="554323"/>
                  <a:pt x="338293" y="549938"/>
                  <a:pt x="338586" y="545553"/>
                </a:cubicBezTo>
                <a:lnTo>
                  <a:pt x="352619" y="536782"/>
                </a:lnTo>
                <a:lnTo>
                  <a:pt x="352619" y="515731"/>
                </a:lnTo>
                <a:cubicBezTo>
                  <a:pt x="357187" y="514343"/>
                  <a:pt x="359892" y="508788"/>
                  <a:pt x="360732" y="499067"/>
                </a:cubicBezTo>
                <a:cubicBezTo>
                  <a:pt x="361573" y="489345"/>
                  <a:pt x="364716" y="483791"/>
                  <a:pt x="370161" y="482402"/>
                </a:cubicBezTo>
                <a:cubicBezTo>
                  <a:pt x="384487" y="464567"/>
                  <a:pt x="397936" y="445856"/>
                  <a:pt x="410507" y="426268"/>
                </a:cubicBezTo>
                <a:cubicBezTo>
                  <a:pt x="416135" y="425098"/>
                  <a:pt x="420667" y="420420"/>
                  <a:pt x="424102" y="412234"/>
                </a:cubicBezTo>
                <a:cubicBezTo>
                  <a:pt x="427538" y="404048"/>
                  <a:pt x="432946" y="399370"/>
                  <a:pt x="440328" y="398201"/>
                </a:cubicBezTo>
                <a:cubicBezTo>
                  <a:pt x="454508" y="374958"/>
                  <a:pt x="471758" y="347768"/>
                  <a:pt x="492077" y="316631"/>
                </a:cubicBezTo>
                <a:cubicBezTo>
                  <a:pt x="512396" y="285494"/>
                  <a:pt x="534908" y="263567"/>
                  <a:pt x="559613" y="250849"/>
                </a:cubicBezTo>
                <a:lnTo>
                  <a:pt x="568384" y="238570"/>
                </a:lnTo>
                <a:lnTo>
                  <a:pt x="580663" y="236815"/>
                </a:lnTo>
                <a:lnTo>
                  <a:pt x="587680" y="226290"/>
                </a:lnTo>
                <a:lnTo>
                  <a:pt x="601714" y="219274"/>
                </a:lnTo>
                <a:lnTo>
                  <a:pt x="610485" y="205240"/>
                </a:lnTo>
                <a:cubicBezTo>
                  <a:pt x="611691" y="205313"/>
                  <a:pt x="613664" y="205167"/>
                  <a:pt x="616405" y="204802"/>
                </a:cubicBezTo>
                <a:cubicBezTo>
                  <a:pt x="619146" y="204436"/>
                  <a:pt x="620681" y="203413"/>
                  <a:pt x="621010" y="201732"/>
                </a:cubicBezTo>
                <a:lnTo>
                  <a:pt x="621010" y="199978"/>
                </a:lnTo>
                <a:lnTo>
                  <a:pt x="640306" y="191207"/>
                </a:lnTo>
                <a:cubicBezTo>
                  <a:pt x="641256" y="188612"/>
                  <a:pt x="642864" y="186785"/>
                  <a:pt x="645130" y="185725"/>
                </a:cubicBezTo>
                <a:cubicBezTo>
                  <a:pt x="647396" y="184665"/>
                  <a:pt x="649881" y="184153"/>
                  <a:pt x="652585" y="184190"/>
                </a:cubicBezTo>
                <a:lnTo>
                  <a:pt x="663110" y="170156"/>
                </a:lnTo>
                <a:cubicBezTo>
                  <a:pt x="671187" y="169791"/>
                  <a:pt x="676522" y="167452"/>
                  <a:pt x="679117" y="163140"/>
                </a:cubicBezTo>
                <a:cubicBezTo>
                  <a:pt x="681712" y="158827"/>
                  <a:pt x="685732" y="154734"/>
                  <a:pt x="691177" y="150860"/>
                </a:cubicBezTo>
                <a:cubicBezTo>
                  <a:pt x="699473" y="150568"/>
                  <a:pt x="705247" y="148083"/>
                  <a:pt x="708500" y="143405"/>
                </a:cubicBezTo>
                <a:cubicBezTo>
                  <a:pt x="711752" y="138727"/>
                  <a:pt x="715334" y="133611"/>
                  <a:pt x="719244" y="128056"/>
                </a:cubicBezTo>
                <a:cubicBezTo>
                  <a:pt x="724507" y="127910"/>
                  <a:pt x="729331" y="126448"/>
                  <a:pt x="733716" y="123670"/>
                </a:cubicBezTo>
                <a:cubicBezTo>
                  <a:pt x="738102" y="120893"/>
                  <a:pt x="742049" y="117677"/>
                  <a:pt x="745557" y="114022"/>
                </a:cubicBezTo>
                <a:cubicBezTo>
                  <a:pt x="749869" y="114169"/>
                  <a:pt x="755717" y="113438"/>
                  <a:pt x="763099" y="111830"/>
                </a:cubicBezTo>
                <a:cubicBezTo>
                  <a:pt x="770481" y="110222"/>
                  <a:pt x="774574" y="106859"/>
                  <a:pt x="775378" y="101743"/>
                </a:cubicBezTo>
                <a:cubicBezTo>
                  <a:pt x="778960" y="99916"/>
                  <a:pt x="782760" y="98308"/>
                  <a:pt x="786780" y="96919"/>
                </a:cubicBezTo>
                <a:cubicBezTo>
                  <a:pt x="790800" y="95530"/>
                  <a:pt x="794601" y="94799"/>
                  <a:pt x="798183" y="94726"/>
                </a:cubicBezTo>
                <a:lnTo>
                  <a:pt x="799937" y="87710"/>
                </a:lnTo>
                <a:cubicBezTo>
                  <a:pt x="802824" y="89646"/>
                  <a:pt x="805821" y="90597"/>
                  <a:pt x="808927" y="90560"/>
                </a:cubicBezTo>
                <a:cubicBezTo>
                  <a:pt x="812033" y="90524"/>
                  <a:pt x="813715" y="88404"/>
                  <a:pt x="813970" y="84201"/>
                </a:cubicBezTo>
                <a:lnTo>
                  <a:pt x="831512" y="75430"/>
                </a:lnTo>
                <a:cubicBezTo>
                  <a:pt x="835203" y="76453"/>
                  <a:pt x="838785" y="76600"/>
                  <a:pt x="842257" y="75869"/>
                </a:cubicBezTo>
                <a:cubicBezTo>
                  <a:pt x="845728" y="75138"/>
                  <a:pt x="847994" y="72653"/>
                  <a:pt x="849054" y="68413"/>
                </a:cubicBezTo>
                <a:lnTo>
                  <a:pt x="864842" y="59643"/>
                </a:lnTo>
                <a:cubicBezTo>
                  <a:pt x="874965" y="58912"/>
                  <a:pt x="888925" y="55549"/>
                  <a:pt x="906723" y="49556"/>
                </a:cubicBezTo>
                <a:cubicBezTo>
                  <a:pt x="924521" y="43562"/>
                  <a:pt x="938043" y="39323"/>
                  <a:pt x="947289" y="36838"/>
                </a:cubicBezTo>
                <a:cubicBezTo>
                  <a:pt x="947215" y="35924"/>
                  <a:pt x="947362" y="35120"/>
                  <a:pt x="947727" y="34426"/>
                </a:cubicBezTo>
                <a:cubicBezTo>
                  <a:pt x="948093" y="33732"/>
                  <a:pt x="949116" y="33366"/>
                  <a:pt x="950797" y="33330"/>
                </a:cubicBezTo>
                <a:cubicBezTo>
                  <a:pt x="952551" y="33439"/>
                  <a:pt x="954305" y="34097"/>
                  <a:pt x="956059" y="35303"/>
                </a:cubicBezTo>
                <a:cubicBezTo>
                  <a:pt x="957814" y="36509"/>
                  <a:pt x="959568" y="37605"/>
                  <a:pt x="961322" y="38592"/>
                </a:cubicBezTo>
                <a:lnTo>
                  <a:pt x="973601" y="33330"/>
                </a:lnTo>
                <a:cubicBezTo>
                  <a:pt x="973565" y="33037"/>
                  <a:pt x="973638" y="31868"/>
                  <a:pt x="973821" y="29821"/>
                </a:cubicBezTo>
                <a:cubicBezTo>
                  <a:pt x="974003" y="27775"/>
                  <a:pt x="974515" y="26605"/>
                  <a:pt x="975356" y="26313"/>
                </a:cubicBezTo>
                <a:cubicBezTo>
                  <a:pt x="977073" y="26496"/>
                  <a:pt x="978462" y="27446"/>
                  <a:pt x="979522" y="29164"/>
                </a:cubicBezTo>
                <a:cubicBezTo>
                  <a:pt x="980582" y="30881"/>
                  <a:pt x="981532" y="32270"/>
                  <a:pt x="982372" y="33330"/>
                </a:cubicBezTo>
                <a:cubicBezTo>
                  <a:pt x="987343" y="28140"/>
                  <a:pt x="994067" y="25801"/>
                  <a:pt x="1002545" y="26313"/>
                </a:cubicBezTo>
                <a:cubicBezTo>
                  <a:pt x="1011024" y="26825"/>
                  <a:pt x="1017748" y="24486"/>
                  <a:pt x="1022719" y="19296"/>
                </a:cubicBezTo>
                <a:cubicBezTo>
                  <a:pt x="1022609" y="17396"/>
                  <a:pt x="1022828" y="15495"/>
                  <a:pt x="1023376" y="13595"/>
                </a:cubicBezTo>
                <a:cubicBezTo>
                  <a:pt x="1023925" y="11695"/>
                  <a:pt x="1025460" y="10671"/>
                  <a:pt x="1027981" y="10525"/>
                </a:cubicBezTo>
                <a:cubicBezTo>
                  <a:pt x="1029845" y="10671"/>
                  <a:pt x="1031819" y="11695"/>
                  <a:pt x="1033902" y="13595"/>
                </a:cubicBezTo>
                <a:cubicBezTo>
                  <a:pt x="1035985" y="15495"/>
                  <a:pt x="1037520" y="17396"/>
                  <a:pt x="1038506" y="19296"/>
                </a:cubicBezTo>
                <a:cubicBezTo>
                  <a:pt x="1045889" y="13120"/>
                  <a:pt x="1059630" y="8369"/>
                  <a:pt x="1079730" y="5043"/>
                </a:cubicBezTo>
                <a:cubicBezTo>
                  <a:pt x="1099830" y="1718"/>
                  <a:pt x="1113571" y="37"/>
                  <a:pt x="1120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6600" dirty="0">
              <a:latin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15620" y="351790"/>
            <a:ext cx="5065395" cy="27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。</a:t>
            </a:r>
            <a:r>
              <a:rPr lang="zh-CN" altLang="en-US" sz="3200" baseline="1000" dirty="0">
                <a:solidFill>
                  <a:schemeClr val="tx1">
                    <a:lumMod val="85000"/>
                    <a:lumOff val="1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  <a:sym typeface="+mn-ea"/>
              </a:rPr>
              <a:t>你的文字复制粘贴放这里啊，复制粘贴的时候选择只保留文本的粘贴方式。</a:t>
            </a:r>
            <a:endParaRPr lang="zh-CN" altLang="en-US" sz="3200" baseline="1000" dirty="0">
              <a:solidFill>
                <a:schemeClr val="tx1">
                  <a:lumMod val="85000"/>
                  <a:lumOff val="1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3689" y="4778785"/>
            <a:ext cx="2988622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油画质感纹理</a:t>
            </a:r>
            <a:r>
              <a:rPr lang="en-US" altLang="zh-CN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PPT</a:t>
            </a:r>
            <a:endParaRPr lang="zh-CN" altLang="en-US" sz="54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49689" y="1349785"/>
            <a:ext cx="2988622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aseline="1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制作人：家鱼</a:t>
            </a:r>
            <a:endParaRPr lang="zh-CN" altLang="en-US" sz="5400" baseline="1000" dirty="0">
              <a:solidFill>
                <a:schemeClr val="bg1"/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1945" y="3803650"/>
            <a:ext cx="5106670" cy="2780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3200" baseline="1000" dirty="0">
                <a:solidFill>
                  <a:schemeClr val="bg1">
                    <a:lumMod val="95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rPr>
              <a:t>你的文字复制粘贴放这里啊，复制粘贴的时候选择只保留文本的粘贴方式。你的文字复制粘贴放这里啊，复制粘贴的时候选择只保留文本的粘贴方式。你的文字复制粘贴放这里啊，复制粘贴的时候选择只保留文本。你的文字复制粘贴放这里啊，复制粘贴的时候选择只保留文本的粘贴方式。</a:t>
            </a:r>
            <a:endParaRPr lang="zh-CN" altLang="en-US" sz="3200" baseline="1000" dirty="0">
              <a:solidFill>
                <a:schemeClr val="bg1">
                  <a:lumMod val="95000"/>
                </a:schemeClr>
              </a:solidFill>
              <a:latin typeface="站酷庆科黄油体" panose="02000803000000020004" pitchFamily="2" charset="-122"/>
              <a:ea typeface="站酷庆科黄油体" panose="02000803000000020004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2653</Words>
  <Application>WPS 演示</Application>
  <PresentationFormat>宽屏</PresentationFormat>
  <Paragraphs>102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站酷庆科黄油体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刘家瑜</dc:creator>
  <cp:lastModifiedBy>沙皮</cp:lastModifiedBy>
  <cp:revision>140</cp:revision>
  <dcterms:created xsi:type="dcterms:W3CDTF">2019-05-15T05:01:00Z</dcterms:created>
  <dcterms:modified xsi:type="dcterms:W3CDTF">2019-11-22T06:26:16Z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